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9" r:id="rId4"/>
    <p:sldId id="260" r:id="rId5"/>
    <p:sldId id="270" r:id="rId6"/>
    <p:sldId id="264" r:id="rId7"/>
    <p:sldId id="261" r:id="rId8"/>
    <p:sldId id="263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59" autoAdjust="0"/>
    <p:restoredTop sz="94660"/>
  </p:normalViewPr>
  <p:slideViewPr>
    <p:cSldViewPr>
      <p:cViewPr varScale="1">
        <p:scale>
          <a:sx n="98" d="100"/>
          <a:sy n="98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0C115-4F06-4AC0-A337-8579377A0A9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</dgm:pt>
    <dgm:pt modelId="{C29AC323-E9A5-479A-B0F4-2C8A816610E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1201154-EE11-425E-9DA5-55A318DEAACB}" type="parTrans" cxnId="{ECC4A5A9-7C2C-41C0-83F4-BD6FE83E1B95}">
      <dgm:prSet/>
      <dgm:spPr/>
      <dgm:t>
        <a:bodyPr/>
        <a:lstStyle/>
        <a:p>
          <a:endParaRPr lang="ru-RU"/>
        </a:p>
      </dgm:t>
    </dgm:pt>
    <dgm:pt modelId="{EF124E3D-541D-4417-986D-BAA9DA501565}" type="sibTrans" cxnId="{ECC4A5A9-7C2C-41C0-83F4-BD6FE83E1B95}">
      <dgm:prSet/>
      <dgm:spPr/>
      <dgm:t>
        <a:bodyPr/>
        <a:lstStyle/>
        <a:p>
          <a:endParaRPr lang="ru-RU"/>
        </a:p>
      </dgm:t>
    </dgm:pt>
    <dgm:pt modelId="{D2286055-AB44-4F25-8297-AF4DE77E3C4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Социально – коммуникативное развитие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EF2F01-4AE2-4B3D-B125-BBF163EC03D4}" type="parTrans" cxnId="{7A446B65-56B0-4C83-AAA2-89B6C1141150}">
      <dgm:prSet/>
      <dgm:spPr/>
      <dgm:t>
        <a:bodyPr/>
        <a:lstStyle/>
        <a:p>
          <a:endParaRPr lang="ru-RU"/>
        </a:p>
      </dgm:t>
    </dgm:pt>
    <dgm:pt modelId="{6DCFC82D-C585-4C63-99F5-4BA86E9AC7D0}" type="sibTrans" cxnId="{7A446B65-56B0-4C83-AAA2-89B6C1141150}">
      <dgm:prSet/>
      <dgm:spPr/>
      <dgm:t>
        <a:bodyPr/>
        <a:lstStyle/>
        <a:p>
          <a:endParaRPr lang="ru-RU"/>
        </a:p>
      </dgm:t>
    </dgm:pt>
    <dgm:pt modelId="{B9C99985-6316-4D79-9896-4DB17AC7EA8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41BE1F-91C7-47BF-B14A-C843E5C8AC0F}" type="parTrans" cxnId="{6E03804B-8C01-4DA1-87AB-86D842CB10B7}">
      <dgm:prSet/>
      <dgm:spPr/>
      <dgm:t>
        <a:bodyPr/>
        <a:lstStyle/>
        <a:p>
          <a:endParaRPr lang="ru-RU"/>
        </a:p>
      </dgm:t>
    </dgm:pt>
    <dgm:pt modelId="{D1228153-6243-44AF-A8DD-86089D6C8230}" type="sibTrans" cxnId="{6E03804B-8C01-4DA1-87AB-86D842CB10B7}">
      <dgm:prSet/>
      <dgm:spPr/>
      <dgm:t>
        <a:bodyPr/>
        <a:lstStyle/>
        <a:p>
          <a:endParaRPr lang="ru-RU"/>
        </a:p>
      </dgm:t>
    </dgm:pt>
    <dgm:pt modelId="{A5E421E0-3E06-4192-B323-F00EFA8EF10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Художественно – эстетическое развитие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10C05B-BD9D-4DF4-8AA5-1A423485E2F1}" type="parTrans" cxnId="{6E8EA912-751B-4822-9C2E-C2935212FD65}">
      <dgm:prSet/>
      <dgm:spPr/>
      <dgm:t>
        <a:bodyPr/>
        <a:lstStyle/>
        <a:p>
          <a:endParaRPr lang="ru-RU"/>
        </a:p>
      </dgm:t>
    </dgm:pt>
    <dgm:pt modelId="{9FB75654-6826-4EBD-9679-4CB0B17B6A17}" type="sibTrans" cxnId="{6E8EA912-751B-4822-9C2E-C2935212FD65}">
      <dgm:prSet/>
      <dgm:spPr/>
      <dgm:t>
        <a:bodyPr/>
        <a:lstStyle/>
        <a:p>
          <a:endParaRPr lang="ru-RU"/>
        </a:p>
      </dgm:t>
    </dgm:pt>
    <dgm:pt modelId="{B5744213-5FC7-41D5-BF4F-105C8E0E0C5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578CE6-751D-49F2-ACE7-926A561EDE94}" type="parTrans" cxnId="{AF989DF6-9450-4BD1-AFB2-C926DD72A405}">
      <dgm:prSet/>
      <dgm:spPr/>
      <dgm:t>
        <a:bodyPr/>
        <a:lstStyle/>
        <a:p>
          <a:endParaRPr lang="ru-RU"/>
        </a:p>
      </dgm:t>
    </dgm:pt>
    <dgm:pt modelId="{737EE146-AE83-4DBE-A6B1-6F89C593EB4B}" type="sibTrans" cxnId="{AF989DF6-9450-4BD1-AFB2-C926DD72A405}">
      <dgm:prSet/>
      <dgm:spPr/>
      <dgm:t>
        <a:bodyPr/>
        <a:lstStyle/>
        <a:p>
          <a:endParaRPr lang="ru-RU"/>
        </a:p>
      </dgm:t>
    </dgm:pt>
    <dgm:pt modelId="{4F7F6980-1CD2-4C3F-B5EC-4C109B9983A6}">
      <dgm:prSet custT="1"/>
      <dgm:spPr/>
      <dgm:t>
        <a:bodyPr/>
        <a:lstStyle/>
        <a:p>
          <a:r>
            <a:rPr lang="ru-RU" sz="1200" dirty="0" smtClean="0"/>
            <a:t>Социальные отношения</a:t>
          </a:r>
          <a:endParaRPr lang="ru-RU" sz="1200" dirty="0"/>
        </a:p>
      </dgm:t>
    </dgm:pt>
    <dgm:pt modelId="{77589CC6-AC1B-415B-B2C3-DDCC37784EF8}" type="parTrans" cxnId="{1F0AE2D3-F2BD-4244-80C1-8A3B6A926D5C}">
      <dgm:prSet/>
      <dgm:spPr/>
      <dgm:t>
        <a:bodyPr/>
        <a:lstStyle/>
        <a:p>
          <a:endParaRPr lang="ru-RU"/>
        </a:p>
      </dgm:t>
    </dgm:pt>
    <dgm:pt modelId="{9872B945-7A00-4C84-967F-ABD3203EB4E2}" type="sibTrans" cxnId="{1F0AE2D3-F2BD-4244-80C1-8A3B6A926D5C}">
      <dgm:prSet/>
      <dgm:spPr/>
      <dgm:t>
        <a:bodyPr/>
        <a:lstStyle/>
        <a:p>
          <a:endParaRPr lang="ru-RU"/>
        </a:p>
      </dgm:t>
    </dgm:pt>
    <dgm:pt modelId="{81200D69-039D-47F8-806E-1786645E9841}">
      <dgm:prSet/>
      <dgm:spPr/>
      <dgm:t>
        <a:bodyPr/>
        <a:lstStyle/>
        <a:p>
          <a:r>
            <a:rPr lang="ru-RU" dirty="0" smtClean="0"/>
            <a:t>Гимнастика</a:t>
          </a:r>
          <a:endParaRPr lang="ru-RU" dirty="0"/>
        </a:p>
      </dgm:t>
    </dgm:pt>
    <dgm:pt modelId="{8223B873-C456-452C-80F8-FCC79A1A7422}" type="parTrans" cxnId="{C78773B3-9B85-4AEA-B7E4-8F97F072C239}">
      <dgm:prSet/>
      <dgm:spPr/>
      <dgm:t>
        <a:bodyPr/>
        <a:lstStyle/>
        <a:p>
          <a:endParaRPr lang="ru-RU"/>
        </a:p>
      </dgm:t>
    </dgm:pt>
    <dgm:pt modelId="{C1962FED-3C05-46A4-9098-C97CB7D1B07D}" type="sibTrans" cxnId="{C78773B3-9B85-4AEA-B7E4-8F97F072C239}">
      <dgm:prSet/>
      <dgm:spPr/>
      <dgm:t>
        <a:bodyPr/>
        <a:lstStyle/>
        <a:p>
          <a:endParaRPr lang="ru-RU"/>
        </a:p>
      </dgm:t>
    </dgm:pt>
    <dgm:pt modelId="{D44C429C-94E2-4570-88B8-9F8669837257}">
      <dgm:prSet custT="1"/>
      <dgm:spPr/>
      <dgm:t>
        <a:bodyPr/>
        <a:lstStyle/>
        <a:p>
          <a:r>
            <a:rPr lang="ru-RU" sz="1000" dirty="0" smtClean="0"/>
            <a:t>Слушание музыки, пение, песенное творчество, музыкально-ритмические движения, танцевальное творчество, игра на детских музыкальных инструментах</a:t>
          </a:r>
          <a:endParaRPr lang="ru-RU" sz="1000" dirty="0"/>
        </a:p>
      </dgm:t>
    </dgm:pt>
    <dgm:pt modelId="{00C49997-9346-4348-8707-310D74D3E049}" type="parTrans" cxnId="{B1E745A0-32C9-4C54-8D50-3C8C5A527550}">
      <dgm:prSet/>
      <dgm:spPr/>
      <dgm:t>
        <a:bodyPr/>
        <a:lstStyle/>
        <a:p>
          <a:endParaRPr lang="ru-RU"/>
        </a:p>
      </dgm:t>
    </dgm:pt>
    <dgm:pt modelId="{29370250-B25C-43F5-8712-283C902E9B30}" type="sibTrans" cxnId="{B1E745A0-32C9-4C54-8D50-3C8C5A527550}">
      <dgm:prSet/>
      <dgm:spPr/>
      <dgm:t>
        <a:bodyPr/>
        <a:lstStyle/>
        <a:p>
          <a:endParaRPr lang="ru-RU"/>
        </a:p>
      </dgm:t>
    </dgm:pt>
    <dgm:pt modelId="{BF58AE9C-8D5E-4E33-B13E-60F10BB07D67}">
      <dgm:prSet custT="1"/>
      <dgm:spPr/>
      <dgm:t>
        <a:bodyPr/>
        <a:lstStyle/>
        <a:p>
          <a:r>
            <a:rPr lang="ru-RU" sz="1050" dirty="0" smtClean="0"/>
            <a:t>Окружающий мир, природа</a:t>
          </a:r>
          <a:endParaRPr lang="ru-RU" sz="1050" dirty="0"/>
        </a:p>
      </dgm:t>
    </dgm:pt>
    <dgm:pt modelId="{514F59A0-5E5D-4659-8653-82482F1682F2}" type="parTrans" cxnId="{D3B355E6-E4D0-415C-AE1B-BAC7CB30A373}">
      <dgm:prSet/>
      <dgm:spPr/>
      <dgm:t>
        <a:bodyPr/>
        <a:lstStyle/>
        <a:p>
          <a:endParaRPr lang="ru-RU"/>
        </a:p>
      </dgm:t>
    </dgm:pt>
    <dgm:pt modelId="{1DEDD808-2FE5-4005-96A8-9670EC63AFA1}" type="sibTrans" cxnId="{D3B355E6-E4D0-415C-AE1B-BAC7CB30A373}">
      <dgm:prSet/>
      <dgm:spPr/>
      <dgm:t>
        <a:bodyPr/>
        <a:lstStyle/>
        <a:p>
          <a:endParaRPr lang="ru-RU"/>
        </a:p>
      </dgm:t>
    </dgm:pt>
    <dgm:pt modelId="{BDD87213-84A5-4E27-8BB1-E6BFA7223512}">
      <dgm:prSet custT="1"/>
      <dgm:spPr/>
      <dgm:t>
        <a:bodyPr/>
        <a:lstStyle/>
        <a:p>
          <a:r>
            <a:rPr lang="ru-RU" sz="1100" dirty="0" smtClean="0"/>
            <a:t>Формирование словаря</a:t>
          </a:r>
          <a:endParaRPr lang="ru-RU" sz="1100" dirty="0"/>
        </a:p>
      </dgm:t>
    </dgm:pt>
    <dgm:pt modelId="{0DD59BA5-AAD0-4EFA-8C50-67E0604F7C47}" type="parTrans" cxnId="{439D7A3D-1A2C-415B-90ED-0709E1B1D084}">
      <dgm:prSet/>
      <dgm:spPr/>
      <dgm:t>
        <a:bodyPr/>
        <a:lstStyle/>
        <a:p>
          <a:endParaRPr lang="ru-RU"/>
        </a:p>
      </dgm:t>
    </dgm:pt>
    <dgm:pt modelId="{BADD4AFB-2EEC-4067-8142-2AB6CC11FB17}" type="sibTrans" cxnId="{439D7A3D-1A2C-415B-90ED-0709E1B1D084}">
      <dgm:prSet/>
      <dgm:spPr/>
      <dgm:t>
        <a:bodyPr/>
        <a:lstStyle/>
        <a:p>
          <a:endParaRPr lang="ru-RU"/>
        </a:p>
      </dgm:t>
    </dgm:pt>
    <dgm:pt modelId="{BD007ED6-87E3-4790-BB8D-03CC673A6A99}">
      <dgm:prSet/>
      <dgm:spPr/>
      <dgm:t>
        <a:bodyPr/>
        <a:lstStyle/>
        <a:p>
          <a:endParaRPr lang="ru-RU" sz="900" dirty="0"/>
        </a:p>
      </dgm:t>
    </dgm:pt>
    <dgm:pt modelId="{087CCF2D-5C86-463C-8CE8-8961BF71F8C5}" type="parTrans" cxnId="{A95BD495-B546-454E-A939-1BBC88177611}">
      <dgm:prSet/>
      <dgm:spPr/>
      <dgm:t>
        <a:bodyPr/>
        <a:lstStyle/>
        <a:p>
          <a:endParaRPr lang="ru-RU"/>
        </a:p>
      </dgm:t>
    </dgm:pt>
    <dgm:pt modelId="{9BF89112-3D74-4157-A7F4-DAE1F6EE14E9}" type="sibTrans" cxnId="{A95BD495-B546-454E-A939-1BBC88177611}">
      <dgm:prSet/>
      <dgm:spPr/>
      <dgm:t>
        <a:bodyPr/>
        <a:lstStyle/>
        <a:p>
          <a:endParaRPr lang="ru-RU"/>
        </a:p>
      </dgm:t>
    </dgm:pt>
    <dgm:pt modelId="{AE89B36B-44D7-4412-9517-07D48C0152F4}">
      <dgm:prSet/>
      <dgm:spPr/>
      <dgm:t>
        <a:bodyPr/>
        <a:lstStyle/>
        <a:p>
          <a:endParaRPr lang="ru-RU" sz="900" dirty="0"/>
        </a:p>
      </dgm:t>
    </dgm:pt>
    <dgm:pt modelId="{BB97455E-5887-48BE-B060-0CA959698632}" type="parTrans" cxnId="{722AB341-9104-42BB-AF02-52045417FB74}">
      <dgm:prSet/>
      <dgm:spPr/>
      <dgm:t>
        <a:bodyPr/>
        <a:lstStyle/>
        <a:p>
          <a:endParaRPr lang="ru-RU"/>
        </a:p>
      </dgm:t>
    </dgm:pt>
    <dgm:pt modelId="{5C9C37D6-237C-4560-8BE6-5C144D7FF21E}" type="sibTrans" cxnId="{722AB341-9104-42BB-AF02-52045417FB74}">
      <dgm:prSet/>
      <dgm:spPr/>
      <dgm:t>
        <a:bodyPr/>
        <a:lstStyle/>
        <a:p>
          <a:endParaRPr lang="ru-RU"/>
        </a:p>
      </dgm:t>
    </dgm:pt>
    <dgm:pt modelId="{6AF19111-E53A-40B4-8DA5-5ECB09999D9A}">
      <dgm:prSet/>
      <dgm:spPr/>
      <dgm:t>
        <a:bodyPr/>
        <a:lstStyle/>
        <a:p>
          <a:r>
            <a:rPr lang="ru-RU" dirty="0" smtClean="0"/>
            <a:t>Подвижные игры</a:t>
          </a:r>
          <a:endParaRPr lang="ru-RU" dirty="0"/>
        </a:p>
      </dgm:t>
    </dgm:pt>
    <dgm:pt modelId="{BEC62450-B4B0-4C99-86E0-02B6C1CCB43A}" type="parTrans" cxnId="{9DE13831-957C-482E-A293-40D33AA7FFCC}">
      <dgm:prSet/>
      <dgm:spPr/>
      <dgm:t>
        <a:bodyPr/>
        <a:lstStyle/>
        <a:p>
          <a:endParaRPr lang="ru-RU"/>
        </a:p>
      </dgm:t>
    </dgm:pt>
    <dgm:pt modelId="{F39F47E4-DC71-4142-B579-66E40F14DD34}" type="sibTrans" cxnId="{9DE13831-957C-482E-A293-40D33AA7FFCC}">
      <dgm:prSet/>
      <dgm:spPr/>
      <dgm:t>
        <a:bodyPr/>
        <a:lstStyle/>
        <a:p>
          <a:endParaRPr lang="ru-RU"/>
        </a:p>
      </dgm:t>
    </dgm:pt>
    <dgm:pt modelId="{041FCF3F-F270-4A1D-B348-11D20EA4CBFF}">
      <dgm:prSet/>
      <dgm:spPr/>
      <dgm:t>
        <a:bodyPr/>
        <a:lstStyle/>
        <a:p>
          <a:r>
            <a:rPr lang="ru-RU" dirty="0" smtClean="0"/>
            <a:t>Спортивные игры</a:t>
          </a:r>
          <a:endParaRPr lang="ru-RU" dirty="0"/>
        </a:p>
      </dgm:t>
    </dgm:pt>
    <dgm:pt modelId="{4CB0009D-B106-44A2-A2E7-BED2D3405221}" type="parTrans" cxnId="{DFDD801D-7513-4545-8C12-F65FE1DAA540}">
      <dgm:prSet/>
      <dgm:spPr/>
      <dgm:t>
        <a:bodyPr/>
        <a:lstStyle/>
        <a:p>
          <a:endParaRPr lang="ru-RU"/>
        </a:p>
      </dgm:t>
    </dgm:pt>
    <dgm:pt modelId="{15A60F7B-47DD-4670-B688-0B5BAE031964}" type="sibTrans" cxnId="{DFDD801D-7513-4545-8C12-F65FE1DAA540}">
      <dgm:prSet/>
      <dgm:spPr/>
      <dgm:t>
        <a:bodyPr/>
        <a:lstStyle/>
        <a:p>
          <a:endParaRPr lang="ru-RU"/>
        </a:p>
      </dgm:t>
    </dgm:pt>
    <dgm:pt modelId="{C36831CF-5972-48B6-BBA6-BB4F4A0F3904}">
      <dgm:prSet/>
      <dgm:spPr/>
      <dgm:t>
        <a:bodyPr/>
        <a:lstStyle/>
        <a:p>
          <a:r>
            <a:rPr lang="ru-RU" dirty="0" smtClean="0"/>
            <a:t>Спортивные упражнения</a:t>
          </a:r>
          <a:endParaRPr lang="ru-RU" dirty="0"/>
        </a:p>
      </dgm:t>
    </dgm:pt>
    <dgm:pt modelId="{9E7C1555-BE9A-4C37-972E-4355462B4DC9}" type="parTrans" cxnId="{FB7FEE7B-D414-4783-B503-9382A2D7E009}">
      <dgm:prSet/>
      <dgm:spPr/>
      <dgm:t>
        <a:bodyPr/>
        <a:lstStyle/>
        <a:p>
          <a:endParaRPr lang="ru-RU"/>
        </a:p>
      </dgm:t>
    </dgm:pt>
    <dgm:pt modelId="{C04E43AC-DB96-4B57-8AF5-8C56800ED759}" type="sibTrans" cxnId="{FB7FEE7B-D414-4783-B503-9382A2D7E009}">
      <dgm:prSet/>
      <dgm:spPr/>
      <dgm:t>
        <a:bodyPr/>
        <a:lstStyle/>
        <a:p>
          <a:endParaRPr lang="ru-RU"/>
        </a:p>
      </dgm:t>
    </dgm:pt>
    <dgm:pt modelId="{658831D0-A9C6-4053-9954-15D5DC85E9C9}">
      <dgm:prSet/>
      <dgm:spPr/>
      <dgm:t>
        <a:bodyPr/>
        <a:lstStyle/>
        <a:p>
          <a:r>
            <a:rPr lang="ru-RU" dirty="0" smtClean="0"/>
            <a:t>Формирование основ здорового образа жизни</a:t>
          </a:r>
          <a:endParaRPr lang="ru-RU" dirty="0"/>
        </a:p>
      </dgm:t>
    </dgm:pt>
    <dgm:pt modelId="{86AA549A-72F4-476C-ADC4-C4A51942F07D}" type="parTrans" cxnId="{BD0F7D3C-477E-486C-818F-021D4E0BADF3}">
      <dgm:prSet/>
      <dgm:spPr/>
      <dgm:t>
        <a:bodyPr/>
        <a:lstStyle/>
        <a:p>
          <a:endParaRPr lang="ru-RU"/>
        </a:p>
      </dgm:t>
    </dgm:pt>
    <dgm:pt modelId="{6ACE298D-1B95-48CE-90B1-19647974830E}" type="sibTrans" cxnId="{BD0F7D3C-477E-486C-818F-021D4E0BADF3}">
      <dgm:prSet/>
      <dgm:spPr/>
      <dgm:t>
        <a:bodyPr/>
        <a:lstStyle/>
        <a:p>
          <a:endParaRPr lang="ru-RU"/>
        </a:p>
      </dgm:t>
    </dgm:pt>
    <dgm:pt modelId="{372FDBCF-CE71-43BE-9AA7-581A39CCC505}">
      <dgm:prSet/>
      <dgm:spPr/>
      <dgm:t>
        <a:bodyPr/>
        <a:lstStyle/>
        <a:p>
          <a:r>
            <a:rPr lang="ru-RU" dirty="0" smtClean="0"/>
            <a:t>Активный отдых</a:t>
          </a:r>
          <a:endParaRPr lang="ru-RU" dirty="0"/>
        </a:p>
      </dgm:t>
    </dgm:pt>
    <dgm:pt modelId="{407D721C-D56D-4232-AC7A-8717EA4778FD}" type="parTrans" cxnId="{BDDB76CF-884E-40EE-9DFC-AE251EB67C3B}">
      <dgm:prSet/>
      <dgm:spPr/>
      <dgm:t>
        <a:bodyPr/>
        <a:lstStyle/>
        <a:p>
          <a:endParaRPr lang="ru-RU"/>
        </a:p>
      </dgm:t>
    </dgm:pt>
    <dgm:pt modelId="{4D48C0C8-0BCA-4B93-B6C7-7DB857ED5EC2}" type="sibTrans" cxnId="{BDDB76CF-884E-40EE-9DFC-AE251EB67C3B}">
      <dgm:prSet/>
      <dgm:spPr/>
      <dgm:t>
        <a:bodyPr/>
        <a:lstStyle/>
        <a:p>
          <a:endParaRPr lang="ru-RU"/>
        </a:p>
      </dgm:t>
    </dgm:pt>
    <dgm:pt modelId="{D51395D6-50C6-4B30-86B4-4A0B6C4B1526}">
      <dgm:prSet custT="1"/>
      <dgm:spPr/>
      <dgm:t>
        <a:bodyPr/>
        <a:lstStyle/>
        <a:p>
          <a:r>
            <a:rPr lang="ru-RU" sz="1000" dirty="0" smtClean="0"/>
            <a:t>Рисование, аппликация, лепка, декоративно-прикладное искусство</a:t>
          </a:r>
          <a:endParaRPr lang="ru-RU" sz="1000" dirty="0"/>
        </a:p>
      </dgm:t>
    </dgm:pt>
    <dgm:pt modelId="{6C83BBFE-B73E-45BF-9EA4-611A05648C0F}" type="parTrans" cxnId="{EA4859FD-7F3D-4565-AC0F-96AE1D709C89}">
      <dgm:prSet/>
      <dgm:spPr/>
      <dgm:t>
        <a:bodyPr/>
        <a:lstStyle/>
        <a:p>
          <a:endParaRPr lang="ru-RU"/>
        </a:p>
      </dgm:t>
    </dgm:pt>
    <dgm:pt modelId="{87CD88C0-0E67-4A6D-A1BE-90E9FB147253}" type="sibTrans" cxnId="{EA4859FD-7F3D-4565-AC0F-96AE1D709C89}">
      <dgm:prSet/>
      <dgm:spPr/>
      <dgm:t>
        <a:bodyPr/>
        <a:lstStyle/>
        <a:p>
          <a:endParaRPr lang="ru-RU"/>
        </a:p>
      </dgm:t>
    </dgm:pt>
    <dgm:pt modelId="{D206BCCF-68D9-4696-ADC0-C35C3E91D4FF}">
      <dgm:prSet custT="1"/>
      <dgm:spPr/>
      <dgm:t>
        <a:bodyPr/>
        <a:lstStyle/>
        <a:p>
          <a:r>
            <a:rPr lang="ru-RU" sz="1000" dirty="0" smtClean="0"/>
            <a:t>Театрализованная деятельность</a:t>
          </a:r>
          <a:endParaRPr lang="ru-RU" sz="1000" dirty="0"/>
        </a:p>
      </dgm:t>
    </dgm:pt>
    <dgm:pt modelId="{F4D8A70B-8182-413A-917C-DF4435502DA2}" type="parTrans" cxnId="{E0B6E390-113E-4F82-926B-8818C05944C2}">
      <dgm:prSet/>
      <dgm:spPr/>
      <dgm:t>
        <a:bodyPr/>
        <a:lstStyle/>
        <a:p>
          <a:endParaRPr lang="ru-RU"/>
        </a:p>
      </dgm:t>
    </dgm:pt>
    <dgm:pt modelId="{568EAA97-BABF-4EA8-B1EE-76BD24CF25AE}" type="sibTrans" cxnId="{E0B6E390-113E-4F82-926B-8818C05944C2}">
      <dgm:prSet/>
      <dgm:spPr/>
      <dgm:t>
        <a:bodyPr/>
        <a:lstStyle/>
        <a:p>
          <a:endParaRPr lang="ru-RU"/>
        </a:p>
      </dgm:t>
    </dgm:pt>
    <dgm:pt modelId="{4E661FE9-E4B0-47F8-98F1-C0F966C7F9F1}">
      <dgm:prSet custT="1"/>
      <dgm:spPr/>
      <dgm:t>
        <a:bodyPr/>
        <a:lstStyle/>
        <a:p>
          <a:r>
            <a:rPr lang="ru-RU" sz="1100" dirty="0" smtClean="0"/>
            <a:t>Звуковая культура речи</a:t>
          </a:r>
          <a:endParaRPr lang="ru-RU" sz="1100" dirty="0"/>
        </a:p>
      </dgm:t>
    </dgm:pt>
    <dgm:pt modelId="{AA65C3C0-9A7C-4FC6-AB55-C0EE96886E93}" type="parTrans" cxnId="{F8E02218-C7C8-42E2-BED6-FBF0E34E5363}">
      <dgm:prSet/>
      <dgm:spPr/>
      <dgm:t>
        <a:bodyPr/>
        <a:lstStyle/>
        <a:p>
          <a:endParaRPr lang="ru-RU"/>
        </a:p>
      </dgm:t>
    </dgm:pt>
    <dgm:pt modelId="{6A6D0F91-19FE-4ED8-9444-AF8DA7A9C7F2}" type="sibTrans" cxnId="{F8E02218-C7C8-42E2-BED6-FBF0E34E5363}">
      <dgm:prSet/>
      <dgm:spPr/>
      <dgm:t>
        <a:bodyPr/>
        <a:lstStyle/>
        <a:p>
          <a:endParaRPr lang="ru-RU"/>
        </a:p>
      </dgm:t>
    </dgm:pt>
    <dgm:pt modelId="{AB6723B1-B00E-4966-B763-10C786A0267F}">
      <dgm:prSet custT="1"/>
      <dgm:spPr/>
      <dgm:t>
        <a:bodyPr/>
        <a:lstStyle/>
        <a:p>
          <a:r>
            <a:rPr lang="ru-RU" sz="1100" dirty="0" smtClean="0"/>
            <a:t>Грамматический строй речи</a:t>
          </a:r>
          <a:endParaRPr lang="ru-RU" sz="1100" dirty="0"/>
        </a:p>
      </dgm:t>
    </dgm:pt>
    <dgm:pt modelId="{C3841C1B-103E-4F6F-935A-6DE4168EBE38}" type="parTrans" cxnId="{C7647E45-734D-4E18-B634-A8368A2EE201}">
      <dgm:prSet/>
      <dgm:spPr/>
      <dgm:t>
        <a:bodyPr/>
        <a:lstStyle/>
        <a:p>
          <a:endParaRPr lang="ru-RU"/>
        </a:p>
      </dgm:t>
    </dgm:pt>
    <dgm:pt modelId="{46D47A4E-A476-44EC-826D-1674A2610FC7}" type="sibTrans" cxnId="{C7647E45-734D-4E18-B634-A8368A2EE201}">
      <dgm:prSet/>
      <dgm:spPr/>
      <dgm:t>
        <a:bodyPr/>
        <a:lstStyle/>
        <a:p>
          <a:endParaRPr lang="ru-RU"/>
        </a:p>
      </dgm:t>
    </dgm:pt>
    <dgm:pt modelId="{655A9E2E-9A6D-4EA4-83BB-7208BF57D6E9}">
      <dgm:prSet custT="1"/>
      <dgm:spPr/>
      <dgm:t>
        <a:bodyPr/>
        <a:lstStyle/>
        <a:p>
          <a:r>
            <a:rPr lang="ru-RU" sz="1100" dirty="0" smtClean="0"/>
            <a:t>Связная речь</a:t>
          </a:r>
          <a:endParaRPr lang="ru-RU" sz="1100" dirty="0"/>
        </a:p>
      </dgm:t>
    </dgm:pt>
    <dgm:pt modelId="{1C9A730F-0AAD-46C7-B5CF-9957D4A54FF6}" type="parTrans" cxnId="{004888B8-5DEC-441C-983E-E97723F16DF6}">
      <dgm:prSet/>
      <dgm:spPr/>
      <dgm:t>
        <a:bodyPr/>
        <a:lstStyle/>
        <a:p>
          <a:endParaRPr lang="ru-RU"/>
        </a:p>
      </dgm:t>
    </dgm:pt>
    <dgm:pt modelId="{C70B1C38-BD1C-4803-8122-8A25FC464B49}" type="sibTrans" cxnId="{004888B8-5DEC-441C-983E-E97723F16DF6}">
      <dgm:prSet/>
      <dgm:spPr/>
      <dgm:t>
        <a:bodyPr/>
        <a:lstStyle/>
        <a:p>
          <a:endParaRPr lang="ru-RU"/>
        </a:p>
      </dgm:t>
    </dgm:pt>
    <dgm:pt modelId="{AB4340E9-FAC7-44A6-8BBB-5D34CFE0933F}">
      <dgm:prSet custT="1"/>
      <dgm:spPr/>
      <dgm:t>
        <a:bodyPr/>
        <a:lstStyle/>
        <a:p>
          <a:r>
            <a:rPr lang="ru-RU" sz="1100" dirty="0" smtClean="0"/>
            <a:t>Подготовка к обучению грамоте</a:t>
          </a:r>
          <a:endParaRPr lang="ru-RU" sz="1100" dirty="0"/>
        </a:p>
      </dgm:t>
    </dgm:pt>
    <dgm:pt modelId="{DF100BA8-A2A8-4F0C-9D54-51C8E962808D}" type="parTrans" cxnId="{B459D072-6F9B-482B-A0B4-C318A339703D}">
      <dgm:prSet/>
      <dgm:spPr/>
      <dgm:t>
        <a:bodyPr/>
        <a:lstStyle/>
        <a:p>
          <a:endParaRPr lang="ru-RU"/>
        </a:p>
      </dgm:t>
    </dgm:pt>
    <dgm:pt modelId="{A3D056C9-81DE-4867-AF57-016837E93B59}" type="sibTrans" cxnId="{B459D072-6F9B-482B-A0B4-C318A339703D}">
      <dgm:prSet/>
      <dgm:spPr/>
      <dgm:t>
        <a:bodyPr/>
        <a:lstStyle/>
        <a:p>
          <a:endParaRPr lang="ru-RU"/>
        </a:p>
      </dgm:t>
    </dgm:pt>
    <dgm:pt modelId="{2A917AD6-E7F8-473B-A69A-3C9E0BCC2AE5}">
      <dgm:prSet custT="1"/>
      <dgm:spPr/>
      <dgm:t>
        <a:bodyPr/>
        <a:lstStyle/>
        <a:p>
          <a:r>
            <a:rPr lang="ru-RU" sz="1050" dirty="0" smtClean="0"/>
            <a:t>Математическое развитие</a:t>
          </a:r>
          <a:endParaRPr lang="ru-RU" sz="1050" dirty="0"/>
        </a:p>
      </dgm:t>
    </dgm:pt>
    <dgm:pt modelId="{8B38B69A-322B-4909-BC03-3C93977AC3F5}" type="parTrans" cxnId="{302E8C5A-E3AB-4B1D-A235-3887E03018C7}">
      <dgm:prSet/>
      <dgm:spPr/>
      <dgm:t>
        <a:bodyPr/>
        <a:lstStyle/>
        <a:p>
          <a:endParaRPr lang="ru-RU"/>
        </a:p>
      </dgm:t>
    </dgm:pt>
    <dgm:pt modelId="{6ED72C48-DE7E-48D2-935F-8C9F3B2EAF4E}" type="sibTrans" cxnId="{302E8C5A-E3AB-4B1D-A235-3887E03018C7}">
      <dgm:prSet/>
      <dgm:spPr/>
      <dgm:t>
        <a:bodyPr/>
        <a:lstStyle/>
        <a:p>
          <a:endParaRPr lang="ru-RU"/>
        </a:p>
      </dgm:t>
    </dgm:pt>
    <dgm:pt modelId="{25B19D49-D31B-478E-AC69-5D4A8CAA6633}">
      <dgm:prSet custT="1"/>
      <dgm:spPr/>
      <dgm:t>
        <a:bodyPr/>
        <a:lstStyle/>
        <a:p>
          <a:r>
            <a:rPr lang="ru-RU" sz="1050" dirty="0" smtClean="0"/>
            <a:t>Сенсорное эталоны и познавательные действия</a:t>
          </a:r>
          <a:endParaRPr lang="ru-RU" sz="1050" dirty="0"/>
        </a:p>
      </dgm:t>
    </dgm:pt>
    <dgm:pt modelId="{960FD59B-B03B-4849-9ECD-E8911FE15A0F}" type="parTrans" cxnId="{8408AC89-244E-4B6D-AE7A-CA9EE3941F12}">
      <dgm:prSet/>
      <dgm:spPr/>
      <dgm:t>
        <a:bodyPr/>
        <a:lstStyle/>
        <a:p>
          <a:endParaRPr lang="ru-RU"/>
        </a:p>
      </dgm:t>
    </dgm:pt>
    <dgm:pt modelId="{8812C2F7-EB37-4D4F-8532-C133AA296059}" type="sibTrans" cxnId="{8408AC89-244E-4B6D-AE7A-CA9EE3941F12}">
      <dgm:prSet/>
      <dgm:spPr/>
      <dgm:t>
        <a:bodyPr/>
        <a:lstStyle/>
        <a:p>
          <a:endParaRPr lang="ru-RU"/>
        </a:p>
      </dgm:t>
    </dgm:pt>
    <dgm:pt modelId="{9BE46682-30C0-4AA9-AE6A-23D03288D238}">
      <dgm:prSet custT="1"/>
      <dgm:spPr/>
      <dgm:t>
        <a:bodyPr/>
        <a:lstStyle/>
        <a:p>
          <a:r>
            <a:rPr lang="ru-RU" sz="1200" dirty="0" smtClean="0"/>
            <a:t>Формирование основ гражданственности и патриотизма</a:t>
          </a:r>
          <a:endParaRPr lang="ru-RU" sz="1200" dirty="0"/>
        </a:p>
      </dgm:t>
    </dgm:pt>
    <dgm:pt modelId="{453DE3E4-8623-4633-B4D7-D52E16E24C32}" type="parTrans" cxnId="{B170C15F-DFCD-4BA1-A3E9-93F77854FD81}">
      <dgm:prSet/>
      <dgm:spPr/>
      <dgm:t>
        <a:bodyPr/>
        <a:lstStyle/>
        <a:p>
          <a:endParaRPr lang="ru-RU"/>
        </a:p>
      </dgm:t>
    </dgm:pt>
    <dgm:pt modelId="{AE824660-4AD8-4B18-B36A-0ED0E2D823C0}" type="sibTrans" cxnId="{B170C15F-DFCD-4BA1-A3E9-93F77854FD81}">
      <dgm:prSet/>
      <dgm:spPr/>
      <dgm:t>
        <a:bodyPr/>
        <a:lstStyle/>
        <a:p>
          <a:endParaRPr lang="ru-RU"/>
        </a:p>
      </dgm:t>
    </dgm:pt>
    <dgm:pt modelId="{789D73F3-A9F3-4DE3-AC20-A1804DA9ADC4}">
      <dgm:prSet custT="1"/>
      <dgm:spPr/>
      <dgm:t>
        <a:bodyPr/>
        <a:lstStyle/>
        <a:p>
          <a:r>
            <a:rPr lang="ru-RU" sz="1200" dirty="0" smtClean="0"/>
            <a:t>Трудовое воспитание</a:t>
          </a:r>
          <a:endParaRPr lang="ru-RU" sz="1200" dirty="0"/>
        </a:p>
      </dgm:t>
    </dgm:pt>
    <dgm:pt modelId="{7CE56314-34A8-4C80-957C-7FB198E7E262}" type="parTrans" cxnId="{F587169A-E220-4ED3-9153-D88357CC9B22}">
      <dgm:prSet/>
      <dgm:spPr/>
      <dgm:t>
        <a:bodyPr/>
        <a:lstStyle/>
        <a:p>
          <a:endParaRPr lang="ru-RU"/>
        </a:p>
      </dgm:t>
    </dgm:pt>
    <dgm:pt modelId="{CDFC3B2A-BAC2-4968-B31B-8CE3249E21F6}" type="sibTrans" cxnId="{F587169A-E220-4ED3-9153-D88357CC9B22}">
      <dgm:prSet/>
      <dgm:spPr/>
      <dgm:t>
        <a:bodyPr/>
        <a:lstStyle/>
        <a:p>
          <a:endParaRPr lang="ru-RU"/>
        </a:p>
      </dgm:t>
    </dgm:pt>
    <dgm:pt modelId="{2221D07D-D50E-4156-842E-5DB73871130D}">
      <dgm:prSet custT="1"/>
      <dgm:spPr/>
      <dgm:t>
        <a:bodyPr/>
        <a:lstStyle/>
        <a:p>
          <a:r>
            <a:rPr lang="ru-RU" sz="1200" dirty="0" smtClean="0"/>
            <a:t>Формирование основ безопасного поведения</a:t>
          </a:r>
          <a:endParaRPr lang="ru-RU" sz="1200" dirty="0"/>
        </a:p>
      </dgm:t>
    </dgm:pt>
    <dgm:pt modelId="{F6AFC5B6-CBA9-4B80-BC9D-D20A1153CD80}" type="parTrans" cxnId="{590BAA87-C2A2-4CC1-9C8A-5AF492ADD3DC}">
      <dgm:prSet/>
      <dgm:spPr/>
      <dgm:t>
        <a:bodyPr/>
        <a:lstStyle/>
        <a:p>
          <a:endParaRPr lang="ru-RU"/>
        </a:p>
      </dgm:t>
    </dgm:pt>
    <dgm:pt modelId="{78A04796-A7CD-42D0-92E0-EAE470DA86AA}" type="sibTrans" cxnId="{590BAA87-C2A2-4CC1-9C8A-5AF492ADD3DC}">
      <dgm:prSet/>
      <dgm:spPr/>
      <dgm:t>
        <a:bodyPr/>
        <a:lstStyle/>
        <a:p>
          <a:endParaRPr lang="ru-RU"/>
        </a:p>
      </dgm:t>
    </dgm:pt>
    <dgm:pt modelId="{2574BC20-99FE-4D3F-8F45-04AFAA65CF69}" type="pres">
      <dgm:prSet presAssocID="{2610C115-4F06-4AC0-A337-8579377A0A98}" presName="Name0" presStyleCnt="0">
        <dgm:presLayoutVars>
          <dgm:dir/>
          <dgm:animLvl val="lvl"/>
          <dgm:resizeHandles/>
        </dgm:presLayoutVars>
      </dgm:prSet>
      <dgm:spPr/>
    </dgm:pt>
    <dgm:pt modelId="{B455D898-79E6-4E26-BD7A-09C12213FC3E}" type="pres">
      <dgm:prSet presAssocID="{C29AC323-E9A5-479A-B0F4-2C8A816610E1}" presName="linNode" presStyleCnt="0"/>
      <dgm:spPr/>
    </dgm:pt>
    <dgm:pt modelId="{9C2D8324-2E95-48D7-9E2C-DA4BB6D08E28}" type="pres">
      <dgm:prSet presAssocID="{C29AC323-E9A5-479A-B0F4-2C8A816610E1}" presName="parentShp" presStyleLbl="node1" presStyleIdx="0" presStyleCnt="5" custScaleX="106175" custLinFactNeighborX="-27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E383E-6B52-4B18-9DD6-EDEA80810C50}" type="pres">
      <dgm:prSet presAssocID="{C29AC323-E9A5-479A-B0F4-2C8A816610E1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318DD-B401-4BF3-94D3-7BACBC260AD3}" type="pres">
      <dgm:prSet presAssocID="{EF124E3D-541D-4417-986D-BAA9DA501565}" presName="spacing" presStyleCnt="0"/>
      <dgm:spPr/>
    </dgm:pt>
    <dgm:pt modelId="{7FE90A3D-5DB4-409C-9AD2-E8FCF8C364F4}" type="pres">
      <dgm:prSet presAssocID="{D2286055-AB44-4F25-8297-AF4DE77E3C4D}" presName="linNode" presStyleCnt="0"/>
      <dgm:spPr/>
    </dgm:pt>
    <dgm:pt modelId="{BFFCEB08-49E9-41B9-A775-5E5ECF4DAE2C}" type="pres">
      <dgm:prSet presAssocID="{D2286055-AB44-4F25-8297-AF4DE77E3C4D}" presName="parentShp" presStyleLbl="node1" presStyleIdx="1" presStyleCnt="5" custScaleX="106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510E4-2B0F-4532-B0B9-0158F692A918}" type="pres">
      <dgm:prSet presAssocID="{D2286055-AB44-4F25-8297-AF4DE77E3C4D}" presName="childShp" presStyleLbl="bgAccFollowNode1" presStyleIdx="1" presStyleCnt="5" custScaleY="137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445B9-0A1C-4307-B68C-F5B2112B5606}" type="pres">
      <dgm:prSet presAssocID="{6DCFC82D-C585-4C63-99F5-4BA86E9AC7D0}" presName="spacing" presStyleCnt="0"/>
      <dgm:spPr/>
    </dgm:pt>
    <dgm:pt modelId="{2861F09C-6BB3-4037-81C8-A16E80EF6238}" type="pres">
      <dgm:prSet presAssocID="{B9C99985-6316-4D79-9896-4DB17AC7EA8E}" presName="linNode" presStyleCnt="0"/>
      <dgm:spPr/>
    </dgm:pt>
    <dgm:pt modelId="{32B0ED96-B62A-4ABF-9B9B-A2C73D9DEC39}" type="pres">
      <dgm:prSet presAssocID="{B9C99985-6316-4D79-9896-4DB17AC7EA8E}" presName="parentShp" presStyleLbl="node1" presStyleIdx="2" presStyleCnt="5" custScaleX="106251" custLinFactNeighborX="-1249" custLinFactNeighborY="-1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56043-0211-4BC9-939C-710C596D582F}" type="pres">
      <dgm:prSet presAssocID="{B9C99985-6316-4D79-9896-4DB17AC7EA8E}" presName="childShp" presStyleLbl="bgAccFollowNode1" presStyleIdx="2" presStyleCnt="5" custScaleY="14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93248-42A0-46F8-8883-0B596835001B}" type="pres">
      <dgm:prSet presAssocID="{D1228153-6243-44AF-A8DD-86089D6C8230}" presName="spacing" presStyleCnt="0"/>
      <dgm:spPr/>
    </dgm:pt>
    <dgm:pt modelId="{A7E56628-1C99-43CE-9576-AB0AA3985DC0}" type="pres">
      <dgm:prSet presAssocID="{A5E421E0-3E06-4192-B323-F00EFA8EF108}" presName="linNode" presStyleCnt="0"/>
      <dgm:spPr/>
    </dgm:pt>
    <dgm:pt modelId="{73846FE2-183B-4979-A82E-F959727B9C75}" type="pres">
      <dgm:prSet presAssocID="{A5E421E0-3E06-4192-B323-F00EFA8EF108}" presName="parentShp" presStyleLbl="node1" presStyleIdx="3" presStyleCnt="5" custScaleX="106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6CE34-6414-4D24-9986-6C7D4754D0E3}" type="pres">
      <dgm:prSet presAssocID="{A5E421E0-3E06-4192-B323-F00EFA8EF108}" presName="childShp" presStyleLbl="bgAccFollowNode1" presStyleIdx="3" presStyleCnt="5" custScaleY="129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6D80-59CC-40D6-850B-46EBAA0E4064}" type="pres">
      <dgm:prSet presAssocID="{9FB75654-6826-4EBD-9679-4CB0B17B6A17}" presName="spacing" presStyleCnt="0"/>
      <dgm:spPr/>
    </dgm:pt>
    <dgm:pt modelId="{6958EACB-C99A-4E07-BC98-7DE5DBA2A8BF}" type="pres">
      <dgm:prSet presAssocID="{B5744213-5FC7-41D5-BF4F-105C8E0E0C52}" presName="linNode" presStyleCnt="0"/>
      <dgm:spPr/>
    </dgm:pt>
    <dgm:pt modelId="{E70DD5D6-268D-4839-86CF-5335F8802F0F}" type="pres">
      <dgm:prSet presAssocID="{B5744213-5FC7-41D5-BF4F-105C8E0E0C52}" presName="parentShp" presStyleLbl="node1" presStyleIdx="4" presStyleCnt="5" custScaleX="106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E7853-AABF-4BD6-BA73-465F47AC2A77}" type="pres">
      <dgm:prSet presAssocID="{B5744213-5FC7-41D5-BF4F-105C8E0E0C52}" presName="childShp" presStyleLbl="bgAccFollowNode1" presStyleIdx="4" presStyleCnt="5" custScaleY="179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773B3-9B85-4AEA-B7E4-8F97F072C239}" srcId="{B5744213-5FC7-41D5-BF4F-105C8E0E0C52}" destId="{81200D69-039D-47F8-806E-1786645E9841}" srcOrd="0" destOrd="0" parTransId="{8223B873-C456-452C-80F8-FCC79A1A7422}" sibTransId="{C1962FED-3C05-46A4-9098-C97CB7D1B07D}"/>
    <dgm:cxn modelId="{8576BB63-BB96-45A9-91B5-DFB1DE28B369}" type="presOf" srcId="{AE89B36B-44D7-4412-9517-07D48C0152F4}" destId="{DD356043-0211-4BC9-939C-710C596D582F}" srcOrd="0" destOrd="5" presId="urn:microsoft.com/office/officeart/2005/8/layout/vList6"/>
    <dgm:cxn modelId="{9D3956E6-B319-45BA-A966-9FACA303800E}" type="presOf" srcId="{A5E421E0-3E06-4192-B323-F00EFA8EF108}" destId="{73846FE2-183B-4979-A82E-F959727B9C75}" srcOrd="0" destOrd="0" presId="urn:microsoft.com/office/officeart/2005/8/layout/vList6"/>
    <dgm:cxn modelId="{0987EB7B-1904-4204-A1B3-9BE54A4CE9AD}" type="presOf" srcId="{BDD87213-84A5-4E27-8BB1-E6BFA7223512}" destId="{DD356043-0211-4BC9-939C-710C596D582F}" srcOrd="0" destOrd="0" presId="urn:microsoft.com/office/officeart/2005/8/layout/vList6"/>
    <dgm:cxn modelId="{B170C15F-DFCD-4BA1-A3E9-93F77854FD81}" srcId="{D2286055-AB44-4F25-8297-AF4DE77E3C4D}" destId="{9BE46682-30C0-4AA9-AE6A-23D03288D238}" srcOrd="1" destOrd="0" parTransId="{453DE3E4-8623-4633-B4D7-D52E16E24C32}" sibTransId="{AE824660-4AD8-4B18-B36A-0ED0E2D823C0}"/>
    <dgm:cxn modelId="{B928446F-144D-4DBA-A113-43A201C9A380}" type="presOf" srcId="{AB4340E9-FAC7-44A6-8BBB-5D34CFE0933F}" destId="{DD356043-0211-4BC9-939C-710C596D582F}" srcOrd="0" destOrd="4" presId="urn:microsoft.com/office/officeart/2005/8/layout/vList6"/>
    <dgm:cxn modelId="{3EBD9828-8BEA-4625-B866-69D1195D4091}" type="presOf" srcId="{2A917AD6-E7F8-473B-A69A-3C9E0BCC2AE5}" destId="{554E383E-6B52-4B18-9DD6-EDEA80810C50}" srcOrd="0" destOrd="1" presId="urn:microsoft.com/office/officeart/2005/8/layout/vList6"/>
    <dgm:cxn modelId="{004888B8-5DEC-441C-983E-E97723F16DF6}" srcId="{B9C99985-6316-4D79-9896-4DB17AC7EA8E}" destId="{655A9E2E-9A6D-4EA4-83BB-7208BF57D6E9}" srcOrd="3" destOrd="0" parTransId="{1C9A730F-0AAD-46C7-B5CF-9957D4A54FF6}" sibTransId="{C70B1C38-BD1C-4803-8122-8A25FC464B49}"/>
    <dgm:cxn modelId="{6E8EA912-751B-4822-9C2E-C2935212FD65}" srcId="{2610C115-4F06-4AC0-A337-8579377A0A98}" destId="{A5E421E0-3E06-4192-B323-F00EFA8EF108}" srcOrd="3" destOrd="0" parTransId="{5A10C05B-BD9D-4DF4-8AA5-1A423485E2F1}" sibTransId="{9FB75654-6826-4EBD-9679-4CB0B17B6A17}"/>
    <dgm:cxn modelId="{C7647E45-734D-4E18-B634-A8368A2EE201}" srcId="{B9C99985-6316-4D79-9896-4DB17AC7EA8E}" destId="{AB6723B1-B00E-4966-B763-10C786A0267F}" srcOrd="2" destOrd="0" parTransId="{C3841C1B-103E-4F6F-935A-6DE4168EBE38}" sibTransId="{46D47A4E-A476-44EC-826D-1674A2610FC7}"/>
    <dgm:cxn modelId="{D3B355E6-E4D0-415C-AE1B-BAC7CB30A373}" srcId="{C29AC323-E9A5-479A-B0F4-2C8A816610E1}" destId="{BF58AE9C-8D5E-4E33-B13E-60F10BB07D67}" srcOrd="0" destOrd="0" parTransId="{514F59A0-5E5D-4659-8653-82482F1682F2}" sibTransId="{1DEDD808-2FE5-4005-96A8-9670EC63AFA1}"/>
    <dgm:cxn modelId="{E0B6E390-113E-4F82-926B-8818C05944C2}" srcId="{A5E421E0-3E06-4192-B323-F00EFA8EF108}" destId="{D206BCCF-68D9-4696-ADC0-C35C3E91D4FF}" srcOrd="2" destOrd="0" parTransId="{F4D8A70B-8182-413A-917C-DF4435502DA2}" sibTransId="{568EAA97-BABF-4EA8-B1EE-76BD24CF25AE}"/>
    <dgm:cxn modelId="{439D7A3D-1A2C-415B-90ED-0709E1B1D084}" srcId="{B9C99985-6316-4D79-9896-4DB17AC7EA8E}" destId="{BDD87213-84A5-4E27-8BB1-E6BFA7223512}" srcOrd="0" destOrd="0" parTransId="{0DD59BA5-AAD0-4EFA-8C50-67E0604F7C47}" sibTransId="{BADD4AFB-2EEC-4067-8142-2AB6CC11FB17}"/>
    <dgm:cxn modelId="{FB7FEE7B-D414-4783-B503-9382A2D7E009}" srcId="{B5744213-5FC7-41D5-BF4F-105C8E0E0C52}" destId="{C36831CF-5972-48B6-BBA6-BB4F4A0F3904}" srcOrd="3" destOrd="0" parTransId="{9E7C1555-BE9A-4C37-972E-4355462B4DC9}" sibTransId="{C04E43AC-DB96-4B57-8AF5-8C56800ED759}"/>
    <dgm:cxn modelId="{57DD0660-292A-4287-AE27-E57D19FF3E13}" type="presOf" srcId="{2221D07D-D50E-4156-842E-5DB73871130D}" destId="{1BA510E4-2B0F-4532-B0B9-0158F692A918}" srcOrd="0" destOrd="3" presId="urn:microsoft.com/office/officeart/2005/8/layout/vList6"/>
    <dgm:cxn modelId="{23E19398-62BE-407D-A6D0-822671398757}" type="presOf" srcId="{655A9E2E-9A6D-4EA4-83BB-7208BF57D6E9}" destId="{DD356043-0211-4BC9-939C-710C596D582F}" srcOrd="0" destOrd="3" presId="urn:microsoft.com/office/officeart/2005/8/layout/vList6"/>
    <dgm:cxn modelId="{F587169A-E220-4ED3-9153-D88357CC9B22}" srcId="{D2286055-AB44-4F25-8297-AF4DE77E3C4D}" destId="{789D73F3-A9F3-4DE3-AC20-A1804DA9ADC4}" srcOrd="2" destOrd="0" parTransId="{7CE56314-34A8-4C80-957C-7FB198E7E262}" sibTransId="{CDFC3B2A-BAC2-4968-B31B-8CE3249E21F6}"/>
    <dgm:cxn modelId="{BD9EC2EA-D3D4-428E-A14F-45709D7E5286}" type="presOf" srcId="{D51395D6-50C6-4B30-86B4-4A0B6C4B1526}" destId="{7826CE34-6414-4D24-9986-6C7D4754D0E3}" srcOrd="0" destOrd="1" presId="urn:microsoft.com/office/officeart/2005/8/layout/vList6"/>
    <dgm:cxn modelId="{0694D132-847D-481E-8CCB-592065D69431}" type="presOf" srcId="{789D73F3-A9F3-4DE3-AC20-A1804DA9ADC4}" destId="{1BA510E4-2B0F-4532-B0B9-0158F692A918}" srcOrd="0" destOrd="2" presId="urn:microsoft.com/office/officeart/2005/8/layout/vList6"/>
    <dgm:cxn modelId="{521A5AA2-C290-4EBB-A8A5-5579DF4687E9}" type="presOf" srcId="{25B19D49-D31B-478E-AC69-5D4A8CAA6633}" destId="{554E383E-6B52-4B18-9DD6-EDEA80810C50}" srcOrd="0" destOrd="2" presId="urn:microsoft.com/office/officeart/2005/8/layout/vList6"/>
    <dgm:cxn modelId="{7A446B65-56B0-4C83-AAA2-89B6C1141150}" srcId="{2610C115-4F06-4AC0-A337-8579377A0A98}" destId="{D2286055-AB44-4F25-8297-AF4DE77E3C4D}" srcOrd="1" destOrd="0" parTransId="{C3EF2F01-4AE2-4B3D-B125-BBF163EC03D4}" sibTransId="{6DCFC82D-C585-4C63-99F5-4BA86E9AC7D0}"/>
    <dgm:cxn modelId="{302E8C5A-E3AB-4B1D-A235-3887E03018C7}" srcId="{C29AC323-E9A5-479A-B0F4-2C8A816610E1}" destId="{2A917AD6-E7F8-473B-A69A-3C9E0BCC2AE5}" srcOrd="1" destOrd="0" parTransId="{8B38B69A-322B-4909-BC03-3C93977AC3F5}" sibTransId="{6ED72C48-DE7E-48D2-935F-8C9F3B2EAF4E}"/>
    <dgm:cxn modelId="{8C725CBD-3529-4CFB-A134-960855CBB805}" type="presOf" srcId="{D44C429C-94E2-4570-88B8-9F8669837257}" destId="{7826CE34-6414-4D24-9986-6C7D4754D0E3}" srcOrd="0" destOrd="0" presId="urn:microsoft.com/office/officeart/2005/8/layout/vList6"/>
    <dgm:cxn modelId="{AAABF6BE-C3CA-478A-AFAF-868A5BCBBD28}" type="presOf" srcId="{372FDBCF-CE71-43BE-9AA7-581A39CCC505}" destId="{CBDE7853-AABF-4BD6-BA73-465F47AC2A77}" srcOrd="0" destOrd="5" presId="urn:microsoft.com/office/officeart/2005/8/layout/vList6"/>
    <dgm:cxn modelId="{8408AC89-244E-4B6D-AE7A-CA9EE3941F12}" srcId="{C29AC323-E9A5-479A-B0F4-2C8A816610E1}" destId="{25B19D49-D31B-478E-AC69-5D4A8CAA6633}" srcOrd="2" destOrd="0" parTransId="{960FD59B-B03B-4849-9ECD-E8911FE15A0F}" sibTransId="{8812C2F7-EB37-4D4F-8532-C133AA296059}"/>
    <dgm:cxn modelId="{590BAA87-C2A2-4CC1-9C8A-5AF492ADD3DC}" srcId="{D2286055-AB44-4F25-8297-AF4DE77E3C4D}" destId="{2221D07D-D50E-4156-842E-5DB73871130D}" srcOrd="3" destOrd="0" parTransId="{F6AFC5B6-CBA9-4B80-BC9D-D20A1153CD80}" sibTransId="{78A04796-A7CD-42D0-92E0-EAE470DA86AA}"/>
    <dgm:cxn modelId="{BD0F7D3C-477E-486C-818F-021D4E0BADF3}" srcId="{B5744213-5FC7-41D5-BF4F-105C8E0E0C52}" destId="{658831D0-A9C6-4053-9954-15D5DC85E9C9}" srcOrd="4" destOrd="0" parTransId="{86AA549A-72F4-476C-ADC4-C4A51942F07D}" sibTransId="{6ACE298D-1B95-48CE-90B1-19647974830E}"/>
    <dgm:cxn modelId="{722AB341-9104-42BB-AF02-52045417FB74}" srcId="{B9C99985-6316-4D79-9896-4DB17AC7EA8E}" destId="{AE89B36B-44D7-4412-9517-07D48C0152F4}" srcOrd="5" destOrd="0" parTransId="{BB97455E-5887-48BE-B060-0CA959698632}" sibTransId="{5C9C37D6-237C-4560-8BE6-5C144D7FF21E}"/>
    <dgm:cxn modelId="{D630F539-9906-4B36-A9B0-C692C97FB516}" type="presOf" srcId="{4F7F6980-1CD2-4C3F-B5EC-4C109B9983A6}" destId="{1BA510E4-2B0F-4532-B0B9-0158F692A918}" srcOrd="0" destOrd="0" presId="urn:microsoft.com/office/officeart/2005/8/layout/vList6"/>
    <dgm:cxn modelId="{B1E745A0-32C9-4C54-8D50-3C8C5A527550}" srcId="{A5E421E0-3E06-4192-B323-F00EFA8EF108}" destId="{D44C429C-94E2-4570-88B8-9F8669837257}" srcOrd="0" destOrd="0" parTransId="{00C49997-9346-4348-8707-310D74D3E049}" sibTransId="{29370250-B25C-43F5-8712-283C902E9B30}"/>
    <dgm:cxn modelId="{1F0AE2D3-F2BD-4244-80C1-8A3B6A926D5C}" srcId="{D2286055-AB44-4F25-8297-AF4DE77E3C4D}" destId="{4F7F6980-1CD2-4C3F-B5EC-4C109B9983A6}" srcOrd="0" destOrd="0" parTransId="{77589CC6-AC1B-415B-B2C3-DDCC37784EF8}" sibTransId="{9872B945-7A00-4C84-967F-ABD3203EB4E2}"/>
    <dgm:cxn modelId="{DFDD801D-7513-4545-8C12-F65FE1DAA540}" srcId="{B5744213-5FC7-41D5-BF4F-105C8E0E0C52}" destId="{041FCF3F-F270-4A1D-B348-11D20EA4CBFF}" srcOrd="2" destOrd="0" parTransId="{4CB0009D-B106-44A2-A2E7-BED2D3405221}" sibTransId="{15A60F7B-47DD-4670-B688-0B5BAE031964}"/>
    <dgm:cxn modelId="{9DE13831-957C-482E-A293-40D33AA7FFCC}" srcId="{B5744213-5FC7-41D5-BF4F-105C8E0E0C52}" destId="{6AF19111-E53A-40B4-8DA5-5ECB09999D9A}" srcOrd="1" destOrd="0" parTransId="{BEC62450-B4B0-4C99-86E0-02B6C1CCB43A}" sibTransId="{F39F47E4-DC71-4142-B579-66E40F14DD34}"/>
    <dgm:cxn modelId="{3C88E922-6F2F-4B73-B87C-9500480CCBBC}" type="presOf" srcId="{BF58AE9C-8D5E-4E33-B13E-60F10BB07D67}" destId="{554E383E-6B52-4B18-9DD6-EDEA80810C50}" srcOrd="0" destOrd="0" presId="urn:microsoft.com/office/officeart/2005/8/layout/vList6"/>
    <dgm:cxn modelId="{AF989DF6-9450-4BD1-AFB2-C926DD72A405}" srcId="{2610C115-4F06-4AC0-A337-8579377A0A98}" destId="{B5744213-5FC7-41D5-BF4F-105C8E0E0C52}" srcOrd="4" destOrd="0" parTransId="{1F578CE6-751D-49F2-ACE7-926A561EDE94}" sibTransId="{737EE146-AE83-4DBE-A6B1-6F89C593EB4B}"/>
    <dgm:cxn modelId="{BDDB76CF-884E-40EE-9DFC-AE251EB67C3B}" srcId="{B5744213-5FC7-41D5-BF4F-105C8E0E0C52}" destId="{372FDBCF-CE71-43BE-9AA7-581A39CCC505}" srcOrd="5" destOrd="0" parTransId="{407D721C-D56D-4232-AC7A-8717EA4778FD}" sibTransId="{4D48C0C8-0BCA-4B93-B6C7-7DB857ED5EC2}"/>
    <dgm:cxn modelId="{D7D62BF7-D24C-4C79-9C9C-2A00236F008A}" type="presOf" srcId="{4E661FE9-E4B0-47F8-98F1-C0F966C7F9F1}" destId="{DD356043-0211-4BC9-939C-710C596D582F}" srcOrd="0" destOrd="1" presId="urn:microsoft.com/office/officeart/2005/8/layout/vList6"/>
    <dgm:cxn modelId="{3FBC0AB6-394E-4BEF-8E56-9C082D33AC3B}" type="presOf" srcId="{C36831CF-5972-48B6-BBA6-BB4F4A0F3904}" destId="{CBDE7853-AABF-4BD6-BA73-465F47AC2A77}" srcOrd="0" destOrd="3" presId="urn:microsoft.com/office/officeart/2005/8/layout/vList6"/>
    <dgm:cxn modelId="{449DEF04-97CB-4E88-9743-206A0C5595F5}" type="presOf" srcId="{81200D69-039D-47F8-806E-1786645E9841}" destId="{CBDE7853-AABF-4BD6-BA73-465F47AC2A77}" srcOrd="0" destOrd="0" presId="urn:microsoft.com/office/officeart/2005/8/layout/vList6"/>
    <dgm:cxn modelId="{6E03804B-8C01-4DA1-87AB-86D842CB10B7}" srcId="{2610C115-4F06-4AC0-A337-8579377A0A98}" destId="{B9C99985-6316-4D79-9896-4DB17AC7EA8E}" srcOrd="2" destOrd="0" parTransId="{5E41BE1F-91C7-47BF-B14A-C843E5C8AC0F}" sibTransId="{D1228153-6243-44AF-A8DD-86089D6C8230}"/>
    <dgm:cxn modelId="{54ACFDD2-839B-4645-BF3E-4C1C558AD329}" type="presOf" srcId="{B9C99985-6316-4D79-9896-4DB17AC7EA8E}" destId="{32B0ED96-B62A-4ABF-9B9B-A2C73D9DEC39}" srcOrd="0" destOrd="0" presId="urn:microsoft.com/office/officeart/2005/8/layout/vList6"/>
    <dgm:cxn modelId="{ECC4A5A9-7C2C-41C0-83F4-BD6FE83E1B95}" srcId="{2610C115-4F06-4AC0-A337-8579377A0A98}" destId="{C29AC323-E9A5-479A-B0F4-2C8A816610E1}" srcOrd="0" destOrd="0" parTransId="{61201154-EE11-425E-9DA5-55A318DEAACB}" sibTransId="{EF124E3D-541D-4417-986D-BAA9DA501565}"/>
    <dgm:cxn modelId="{069B4CA4-A454-44BB-A11A-11E207EC3DF3}" type="presOf" srcId="{6AF19111-E53A-40B4-8DA5-5ECB09999D9A}" destId="{CBDE7853-AABF-4BD6-BA73-465F47AC2A77}" srcOrd="0" destOrd="1" presId="urn:microsoft.com/office/officeart/2005/8/layout/vList6"/>
    <dgm:cxn modelId="{713ACD2F-496E-4E88-8960-62411A726518}" type="presOf" srcId="{BD007ED6-87E3-4790-BB8D-03CC673A6A99}" destId="{DD356043-0211-4BC9-939C-710C596D582F}" srcOrd="0" destOrd="6" presId="urn:microsoft.com/office/officeart/2005/8/layout/vList6"/>
    <dgm:cxn modelId="{EA4859FD-7F3D-4565-AC0F-96AE1D709C89}" srcId="{A5E421E0-3E06-4192-B323-F00EFA8EF108}" destId="{D51395D6-50C6-4B30-86B4-4A0B6C4B1526}" srcOrd="1" destOrd="0" parTransId="{6C83BBFE-B73E-45BF-9EA4-611A05648C0F}" sibTransId="{87CD88C0-0E67-4A6D-A1BE-90E9FB147253}"/>
    <dgm:cxn modelId="{04651C19-126D-4AE7-B8BA-3474F952DCA5}" type="presOf" srcId="{D2286055-AB44-4F25-8297-AF4DE77E3C4D}" destId="{BFFCEB08-49E9-41B9-A775-5E5ECF4DAE2C}" srcOrd="0" destOrd="0" presId="urn:microsoft.com/office/officeart/2005/8/layout/vList6"/>
    <dgm:cxn modelId="{2F436676-D4D9-4D63-BB19-5B4D6CAC085E}" type="presOf" srcId="{658831D0-A9C6-4053-9954-15D5DC85E9C9}" destId="{CBDE7853-AABF-4BD6-BA73-465F47AC2A77}" srcOrd="0" destOrd="4" presId="urn:microsoft.com/office/officeart/2005/8/layout/vList6"/>
    <dgm:cxn modelId="{C6E97C33-94FA-45EE-B314-9484B8406A77}" type="presOf" srcId="{2610C115-4F06-4AC0-A337-8579377A0A98}" destId="{2574BC20-99FE-4D3F-8F45-04AFAA65CF69}" srcOrd="0" destOrd="0" presId="urn:microsoft.com/office/officeart/2005/8/layout/vList6"/>
    <dgm:cxn modelId="{61FF0544-6815-44B7-AF2B-E61CF81491BE}" type="presOf" srcId="{B5744213-5FC7-41D5-BF4F-105C8E0E0C52}" destId="{E70DD5D6-268D-4839-86CF-5335F8802F0F}" srcOrd="0" destOrd="0" presId="urn:microsoft.com/office/officeart/2005/8/layout/vList6"/>
    <dgm:cxn modelId="{93B4645E-5808-46E4-9907-22163E82901F}" type="presOf" srcId="{AB6723B1-B00E-4966-B763-10C786A0267F}" destId="{DD356043-0211-4BC9-939C-710C596D582F}" srcOrd="0" destOrd="2" presId="urn:microsoft.com/office/officeart/2005/8/layout/vList6"/>
    <dgm:cxn modelId="{9C752F1A-7D63-49A9-8FDF-98C4CDD1F9C4}" type="presOf" srcId="{9BE46682-30C0-4AA9-AE6A-23D03288D238}" destId="{1BA510E4-2B0F-4532-B0B9-0158F692A918}" srcOrd="0" destOrd="1" presId="urn:microsoft.com/office/officeart/2005/8/layout/vList6"/>
    <dgm:cxn modelId="{9467CD22-A552-4168-819B-E25BC4E42DAF}" type="presOf" srcId="{041FCF3F-F270-4A1D-B348-11D20EA4CBFF}" destId="{CBDE7853-AABF-4BD6-BA73-465F47AC2A77}" srcOrd="0" destOrd="2" presId="urn:microsoft.com/office/officeart/2005/8/layout/vList6"/>
    <dgm:cxn modelId="{A95BD495-B546-454E-A939-1BBC88177611}" srcId="{B9C99985-6316-4D79-9896-4DB17AC7EA8E}" destId="{BD007ED6-87E3-4790-BB8D-03CC673A6A99}" srcOrd="6" destOrd="0" parTransId="{087CCF2D-5C86-463C-8CE8-8961BF71F8C5}" sibTransId="{9BF89112-3D74-4157-A7F4-DAE1F6EE14E9}"/>
    <dgm:cxn modelId="{A448D903-A459-42BB-BE09-0C4B5E7A8582}" type="presOf" srcId="{D206BCCF-68D9-4696-ADC0-C35C3E91D4FF}" destId="{7826CE34-6414-4D24-9986-6C7D4754D0E3}" srcOrd="0" destOrd="2" presId="urn:microsoft.com/office/officeart/2005/8/layout/vList6"/>
    <dgm:cxn modelId="{B459D072-6F9B-482B-A0B4-C318A339703D}" srcId="{B9C99985-6316-4D79-9896-4DB17AC7EA8E}" destId="{AB4340E9-FAC7-44A6-8BBB-5D34CFE0933F}" srcOrd="4" destOrd="0" parTransId="{DF100BA8-A2A8-4F0C-9D54-51C8E962808D}" sibTransId="{A3D056C9-81DE-4867-AF57-016837E93B59}"/>
    <dgm:cxn modelId="{F8E02218-C7C8-42E2-BED6-FBF0E34E5363}" srcId="{B9C99985-6316-4D79-9896-4DB17AC7EA8E}" destId="{4E661FE9-E4B0-47F8-98F1-C0F966C7F9F1}" srcOrd="1" destOrd="0" parTransId="{AA65C3C0-9A7C-4FC6-AB55-C0EE96886E93}" sibTransId="{6A6D0F91-19FE-4ED8-9444-AF8DA7A9C7F2}"/>
    <dgm:cxn modelId="{F9A74CF0-5688-415C-A981-BB7197DFCF11}" type="presOf" srcId="{C29AC323-E9A5-479A-B0F4-2C8A816610E1}" destId="{9C2D8324-2E95-48D7-9E2C-DA4BB6D08E28}" srcOrd="0" destOrd="0" presId="urn:microsoft.com/office/officeart/2005/8/layout/vList6"/>
    <dgm:cxn modelId="{545522A2-E4A5-4B96-A5DD-0B5623EBEE6E}" type="presParOf" srcId="{2574BC20-99FE-4D3F-8F45-04AFAA65CF69}" destId="{B455D898-79E6-4E26-BD7A-09C12213FC3E}" srcOrd="0" destOrd="0" presId="urn:microsoft.com/office/officeart/2005/8/layout/vList6"/>
    <dgm:cxn modelId="{3E521B8E-8EE1-4BB3-95BE-EC51C1CD1B40}" type="presParOf" srcId="{B455D898-79E6-4E26-BD7A-09C12213FC3E}" destId="{9C2D8324-2E95-48D7-9E2C-DA4BB6D08E28}" srcOrd="0" destOrd="0" presId="urn:microsoft.com/office/officeart/2005/8/layout/vList6"/>
    <dgm:cxn modelId="{22DA97EF-89D3-4538-A3D9-FFD88097A186}" type="presParOf" srcId="{B455D898-79E6-4E26-BD7A-09C12213FC3E}" destId="{554E383E-6B52-4B18-9DD6-EDEA80810C50}" srcOrd="1" destOrd="0" presId="urn:microsoft.com/office/officeart/2005/8/layout/vList6"/>
    <dgm:cxn modelId="{28F4464F-A477-4106-BD0C-CB9BC41B1767}" type="presParOf" srcId="{2574BC20-99FE-4D3F-8F45-04AFAA65CF69}" destId="{D22318DD-B401-4BF3-94D3-7BACBC260AD3}" srcOrd="1" destOrd="0" presId="urn:microsoft.com/office/officeart/2005/8/layout/vList6"/>
    <dgm:cxn modelId="{73049CDD-A8CB-47BE-8D75-DEC2D023840B}" type="presParOf" srcId="{2574BC20-99FE-4D3F-8F45-04AFAA65CF69}" destId="{7FE90A3D-5DB4-409C-9AD2-E8FCF8C364F4}" srcOrd="2" destOrd="0" presId="urn:microsoft.com/office/officeart/2005/8/layout/vList6"/>
    <dgm:cxn modelId="{331A4382-757B-4FD4-84A1-115286A75C20}" type="presParOf" srcId="{7FE90A3D-5DB4-409C-9AD2-E8FCF8C364F4}" destId="{BFFCEB08-49E9-41B9-A775-5E5ECF4DAE2C}" srcOrd="0" destOrd="0" presId="urn:microsoft.com/office/officeart/2005/8/layout/vList6"/>
    <dgm:cxn modelId="{567299EC-CE80-43E7-8FA8-E5E01322AA65}" type="presParOf" srcId="{7FE90A3D-5DB4-409C-9AD2-E8FCF8C364F4}" destId="{1BA510E4-2B0F-4532-B0B9-0158F692A918}" srcOrd="1" destOrd="0" presId="urn:microsoft.com/office/officeart/2005/8/layout/vList6"/>
    <dgm:cxn modelId="{8B7A1103-92C9-4874-90E5-8AA74FDB0053}" type="presParOf" srcId="{2574BC20-99FE-4D3F-8F45-04AFAA65CF69}" destId="{58F445B9-0A1C-4307-B68C-F5B2112B5606}" srcOrd="3" destOrd="0" presId="urn:microsoft.com/office/officeart/2005/8/layout/vList6"/>
    <dgm:cxn modelId="{8882F88D-E896-41CD-9466-25C460F268FE}" type="presParOf" srcId="{2574BC20-99FE-4D3F-8F45-04AFAA65CF69}" destId="{2861F09C-6BB3-4037-81C8-A16E80EF6238}" srcOrd="4" destOrd="0" presId="urn:microsoft.com/office/officeart/2005/8/layout/vList6"/>
    <dgm:cxn modelId="{91CD4347-4A8C-4168-9948-D926F276579B}" type="presParOf" srcId="{2861F09C-6BB3-4037-81C8-A16E80EF6238}" destId="{32B0ED96-B62A-4ABF-9B9B-A2C73D9DEC39}" srcOrd="0" destOrd="0" presId="urn:microsoft.com/office/officeart/2005/8/layout/vList6"/>
    <dgm:cxn modelId="{33124337-B048-4DD4-A27E-EEC9E3AB506C}" type="presParOf" srcId="{2861F09C-6BB3-4037-81C8-A16E80EF6238}" destId="{DD356043-0211-4BC9-939C-710C596D582F}" srcOrd="1" destOrd="0" presId="urn:microsoft.com/office/officeart/2005/8/layout/vList6"/>
    <dgm:cxn modelId="{6E644A3B-4E83-468F-B30C-CDCB2266AE7E}" type="presParOf" srcId="{2574BC20-99FE-4D3F-8F45-04AFAA65CF69}" destId="{86793248-42A0-46F8-8883-0B596835001B}" srcOrd="5" destOrd="0" presId="urn:microsoft.com/office/officeart/2005/8/layout/vList6"/>
    <dgm:cxn modelId="{9C108628-D4F3-470B-A04A-B90E6F46F20A}" type="presParOf" srcId="{2574BC20-99FE-4D3F-8F45-04AFAA65CF69}" destId="{A7E56628-1C99-43CE-9576-AB0AA3985DC0}" srcOrd="6" destOrd="0" presId="urn:microsoft.com/office/officeart/2005/8/layout/vList6"/>
    <dgm:cxn modelId="{2ACB221A-7CAA-451C-BF2C-78DBCDE3A5E2}" type="presParOf" srcId="{A7E56628-1C99-43CE-9576-AB0AA3985DC0}" destId="{73846FE2-183B-4979-A82E-F959727B9C75}" srcOrd="0" destOrd="0" presId="urn:microsoft.com/office/officeart/2005/8/layout/vList6"/>
    <dgm:cxn modelId="{89C23F73-8506-4C91-99FA-9117E816E345}" type="presParOf" srcId="{A7E56628-1C99-43CE-9576-AB0AA3985DC0}" destId="{7826CE34-6414-4D24-9986-6C7D4754D0E3}" srcOrd="1" destOrd="0" presId="urn:microsoft.com/office/officeart/2005/8/layout/vList6"/>
    <dgm:cxn modelId="{D58E6E8F-D071-4DAE-A235-EB13B81961B0}" type="presParOf" srcId="{2574BC20-99FE-4D3F-8F45-04AFAA65CF69}" destId="{5FCC6D80-59CC-40D6-850B-46EBAA0E4064}" srcOrd="7" destOrd="0" presId="urn:microsoft.com/office/officeart/2005/8/layout/vList6"/>
    <dgm:cxn modelId="{D1B5C984-F37B-4FFB-A894-888847B94494}" type="presParOf" srcId="{2574BC20-99FE-4D3F-8F45-04AFAA65CF69}" destId="{6958EACB-C99A-4E07-BC98-7DE5DBA2A8BF}" srcOrd="8" destOrd="0" presId="urn:microsoft.com/office/officeart/2005/8/layout/vList6"/>
    <dgm:cxn modelId="{4269B4FD-64D8-472C-A1CE-A3B2EEE4910D}" type="presParOf" srcId="{6958EACB-C99A-4E07-BC98-7DE5DBA2A8BF}" destId="{E70DD5D6-268D-4839-86CF-5335F8802F0F}" srcOrd="0" destOrd="0" presId="urn:microsoft.com/office/officeart/2005/8/layout/vList6"/>
    <dgm:cxn modelId="{CCE979AE-3EB8-48C8-95FD-0EDA407B253F}" type="presParOf" srcId="{6958EACB-C99A-4E07-BC98-7DE5DBA2A8BF}" destId="{CBDE7853-AABF-4BD6-BA73-465F47AC2A7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B505D-5A0D-4663-BA91-DDC2AE9A6CC9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FF87EC-47F0-426E-9BA4-6B74F62C6CC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Комфортная адаптация ребёнка и семьи к детскому саду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0BBB200-6AD2-45CF-9AE8-0EB202DFE18C}" type="parTrans" cxnId="{F89C7FB3-04C3-42B2-9318-A8BCC1023387}">
      <dgm:prSet/>
      <dgm:spPr/>
      <dgm:t>
        <a:bodyPr/>
        <a:lstStyle/>
        <a:p>
          <a:endParaRPr lang="ru-RU"/>
        </a:p>
      </dgm:t>
    </dgm:pt>
    <dgm:pt modelId="{80D0BC57-33C1-4856-B932-FA60D21E97F8}" type="sibTrans" cxnId="{F89C7FB3-04C3-42B2-9318-A8BCC1023387}">
      <dgm:prSet/>
      <dgm:spPr/>
      <dgm:t>
        <a:bodyPr/>
        <a:lstStyle/>
        <a:p>
          <a:endParaRPr lang="ru-RU"/>
        </a:p>
      </dgm:t>
    </dgm:pt>
    <dgm:pt modelId="{82D35F90-61FE-4495-A5EA-0DABCC2FF3A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Формирование здоровья детей, построение индивидуальных программ укрепления здоровья ребёнка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64A5B8-E618-4C02-A53A-4952BA2E51BD}" type="parTrans" cxnId="{76F3B4E7-6DB0-4D7E-A1D0-B256EF3C2112}">
      <dgm:prSet/>
      <dgm:spPr/>
      <dgm:t>
        <a:bodyPr/>
        <a:lstStyle/>
        <a:p>
          <a:endParaRPr lang="ru-RU"/>
        </a:p>
      </dgm:t>
    </dgm:pt>
    <dgm:pt modelId="{A7BA7E08-D9D6-4D39-B412-AA1F81A6097C}" type="sibTrans" cxnId="{76F3B4E7-6DB0-4D7E-A1D0-B256EF3C2112}">
      <dgm:prSet/>
      <dgm:spPr/>
      <dgm:t>
        <a:bodyPr/>
        <a:lstStyle/>
        <a:p>
          <a:endParaRPr lang="ru-RU"/>
        </a:p>
      </dgm:t>
    </dgm:pt>
    <dgm:pt modelId="{D374E8D3-AA46-4DA4-9378-8C1A4EB4EF8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Установление контакта с родителями согласования целей и ценностей образовательной деятельности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7475FB4-B9C1-4A45-B0C8-EE6B1D62FE3B}" type="parTrans" cxnId="{992F23D2-E84E-4876-B5BA-3F8C7D4BCEF0}">
      <dgm:prSet/>
      <dgm:spPr/>
      <dgm:t>
        <a:bodyPr/>
        <a:lstStyle/>
        <a:p>
          <a:endParaRPr lang="ru-RU"/>
        </a:p>
      </dgm:t>
    </dgm:pt>
    <dgm:pt modelId="{69A7D833-6DBB-43E3-BC03-9C1597FA81D3}" type="sibTrans" cxnId="{992F23D2-E84E-4876-B5BA-3F8C7D4BCEF0}">
      <dgm:prSet/>
      <dgm:spPr/>
      <dgm:t>
        <a:bodyPr/>
        <a:lstStyle/>
        <a:p>
          <a:endParaRPr lang="ru-RU"/>
        </a:p>
      </dgm:t>
    </dgm:pt>
    <dgm:pt modelId="{5492EE37-8B0C-4CB5-96A5-100A35D1E0C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постоянной содержательной информации о жизни детей в группе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9B0E5A-F7D2-4EDA-8A14-838294EA7C4C}" type="parTrans" cxnId="{8DBDD146-D9EF-45FF-B34B-2CF9A8D77923}">
      <dgm:prSet/>
      <dgm:spPr/>
      <dgm:t>
        <a:bodyPr/>
        <a:lstStyle/>
        <a:p>
          <a:endParaRPr lang="ru-RU"/>
        </a:p>
      </dgm:t>
    </dgm:pt>
    <dgm:pt modelId="{92BC27CB-4B8D-4B18-B4E5-F90A0B610CC6}" type="sibTrans" cxnId="{8DBDD146-D9EF-45FF-B34B-2CF9A8D77923}">
      <dgm:prSet/>
      <dgm:spPr/>
      <dgm:t>
        <a:bodyPr/>
        <a:lstStyle/>
        <a:p>
          <a:endParaRPr lang="ru-RU"/>
        </a:p>
      </dgm:t>
    </dgm:pt>
    <dgm:pt modelId="{37B89CDF-A206-4D09-B855-5B39B4CD2C9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Предоставление возможности повысить педагогическую компетентность, узнать больше о возрастных и индивидуальных особенностях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573ACA-503D-41FF-B29F-C5ED8693EC03}" type="parTrans" cxnId="{BCE9C7E8-ADE2-4321-B10F-86B529FEC2A5}">
      <dgm:prSet/>
      <dgm:spPr/>
      <dgm:t>
        <a:bodyPr/>
        <a:lstStyle/>
        <a:p>
          <a:endParaRPr lang="ru-RU"/>
        </a:p>
      </dgm:t>
    </dgm:pt>
    <dgm:pt modelId="{80FD8548-48C8-406C-B33A-BF0230AA3CB8}" type="sibTrans" cxnId="{BCE9C7E8-ADE2-4321-B10F-86B529FEC2A5}">
      <dgm:prSet/>
      <dgm:spPr/>
      <dgm:t>
        <a:bodyPr/>
        <a:lstStyle/>
        <a:p>
          <a:endParaRPr lang="ru-RU"/>
        </a:p>
      </dgm:t>
    </dgm:pt>
    <dgm:pt modelId="{C030F605-C0D8-40D7-AA65-AC198A1085A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Создания ситуаций приятного совместного досуга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C47B7E3-A52C-459D-B69B-A8A97F0FED16}" type="parTrans" cxnId="{B8A5278C-4053-47B2-9CD3-C946BE48AC9D}">
      <dgm:prSet/>
      <dgm:spPr/>
      <dgm:t>
        <a:bodyPr/>
        <a:lstStyle/>
        <a:p>
          <a:endParaRPr lang="ru-RU"/>
        </a:p>
      </dgm:t>
    </dgm:pt>
    <dgm:pt modelId="{1E2BAA21-58CF-4C2E-80B2-4695FFAE402F}" type="sibTrans" cxnId="{B8A5278C-4053-47B2-9CD3-C946BE48AC9D}">
      <dgm:prSet/>
      <dgm:spPr/>
      <dgm:t>
        <a:bodyPr/>
        <a:lstStyle/>
        <a:p>
          <a:endParaRPr lang="ru-RU"/>
        </a:p>
      </dgm:t>
    </dgm:pt>
    <dgm:pt modelId="{FD6E01AD-1878-45D0-BE46-70D2B7A757B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Создание условий для реализации творческого потенциала семьи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6793428-881D-4274-9BB8-DC621D46174A}" type="parTrans" cxnId="{64B7272B-6D9C-4A94-A432-F8A6477690D9}">
      <dgm:prSet/>
      <dgm:spPr/>
      <dgm:t>
        <a:bodyPr/>
        <a:lstStyle/>
        <a:p>
          <a:endParaRPr lang="ru-RU"/>
        </a:p>
      </dgm:t>
    </dgm:pt>
    <dgm:pt modelId="{E1503EE5-1720-4555-BCD3-4B3BCD1F9F89}" type="sibTrans" cxnId="{64B7272B-6D9C-4A94-A432-F8A6477690D9}">
      <dgm:prSet/>
      <dgm:spPr/>
      <dgm:t>
        <a:bodyPr/>
        <a:lstStyle/>
        <a:p>
          <a:endParaRPr lang="ru-RU"/>
        </a:p>
      </dgm:t>
    </dgm:pt>
    <dgm:pt modelId="{713ECA21-0792-4889-89AC-1745A530F32E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формировать доверие родителей и детей к воспитателям группы;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7A65DAC-5B05-49D1-A5B0-C80FDE9BD391}" type="parTrans" cxnId="{34FCDDC7-C296-4A83-B64F-9938FECAA695}">
      <dgm:prSet/>
      <dgm:spPr/>
      <dgm:t>
        <a:bodyPr/>
        <a:lstStyle/>
        <a:p>
          <a:endParaRPr lang="ru-RU"/>
        </a:p>
      </dgm:t>
    </dgm:pt>
    <dgm:pt modelId="{593BD5BC-1DE0-46B1-A505-C4ADAF3BE23A}" type="sibTrans" cxnId="{34FCDDC7-C296-4A83-B64F-9938FECAA695}">
      <dgm:prSet/>
      <dgm:spPr/>
      <dgm:t>
        <a:bodyPr/>
        <a:lstStyle/>
        <a:p>
          <a:endParaRPr lang="ru-RU"/>
        </a:p>
      </dgm:t>
    </dgm:pt>
    <dgm:pt modelId="{731789D7-2501-412F-B428-27D89E028248}">
      <dgm:prSet custT="1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4D29A8A-DFB6-4F04-8FFB-D18A656FE8BA}" type="parTrans" cxnId="{F663C705-416A-46A2-8E0F-486196F1CFE5}">
      <dgm:prSet/>
      <dgm:spPr/>
      <dgm:t>
        <a:bodyPr/>
        <a:lstStyle/>
        <a:p>
          <a:endParaRPr lang="ru-RU"/>
        </a:p>
      </dgm:t>
    </dgm:pt>
    <dgm:pt modelId="{9386AADF-D619-432E-9D43-50D9E9F8A41F}" type="sibTrans" cxnId="{F663C705-416A-46A2-8E0F-486196F1CFE5}">
      <dgm:prSet/>
      <dgm:spPr/>
      <dgm:t>
        <a:bodyPr/>
        <a:lstStyle/>
        <a:p>
          <a:endParaRPr lang="ru-RU"/>
        </a:p>
      </dgm:t>
    </dgm:pt>
    <dgm:pt modelId="{DF16654C-4253-414C-B69E-BDF86DCDC19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обеспечивать снижение общей тревожности родителей;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8C8368D-D279-413A-8F52-26CC7BBBE80B}" type="parTrans" cxnId="{35E7197D-776C-4684-A31A-FCABC3443ACD}">
      <dgm:prSet/>
      <dgm:spPr/>
      <dgm:t>
        <a:bodyPr/>
        <a:lstStyle/>
        <a:p>
          <a:endParaRPr lang="ru-RU"/>
        </a:p>
      </dgm:t>
    </dgm:pt>
    <dgm:pt modelId="{1010A9F5-0491-47A7-A6F0-4857E06BD174}" type="sibTrans" cxnId="{35E7197D-776C-4684-A31A-FCABC3443ACD}">
      <dgm:prSet/>
      <dgm:spPr/>
      <dgm:t>
        <a:bodyPr/>
        <a:lstStyle/>
        <a:p>
          <a:endParaRPr lang="ru-RU"/>
        </a:p>
      </dgm:t>
    </dgm:pt>
    <dgm:pt modelId="{99D122A2-FB4B-4139-A27C-74A0F85E711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помогать родителям выбрать правильную линию поведения с ребёнком 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D9571E7-9648-42CD-99AA-6C3874C05450}" type="parTrans" cxnId="{67CC8809-FF6C-423D-B15E-E60D11301657}">
      <dgm:prSet/>
      <dgm:spPr/>
      <dgm:t>
        <a:bodyPr/>
        <a:lstStyle/>
        <a:p>
          <a:endParaRPr lang="ru-RU"/>
        </a:p>
      </dgm:t>
    </dgm:pt>
    <dgm:pt modelId="{69DCD246-6FE4-48C1-9B1F-4C8796004693}" type="sibTrans" cxnId="{67CC8809-FF6C-423D-B15E-E60D11301657}">
      <dgm:prSet/>
      <dgm:spPr/>
      <dgm:t>
        <a:bodyPr/>
        <a:lstStyle/>
        <a:p>
          <a:endParaRPr lang="ru-RU"/>
        </a:p>
      </dgm:t>
    </dgm:pt>
    <dgm:pt modelId="{33E342EE-82A6-4E03-AF97-D0585E73438E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синхронизировать режим дня в дошкольной организации и в семье ребёнка, согласовывать режим питания, с тем чтобы сохранить здоровье ребёнка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EE6E377-666F-4FF0-932D-735F6D6F52E3}" type="parTrans" cxnId="{4699B2BD-853F-4FFA-B19A-07F41782C90A}">
      <dgm:prSet/>
      <dgm:spPr/>
      <dgm:t>
        <a:bodyPr/>
        <a:lstStyle/>
        <a:p>
          <a:endParaRPr lang="ru-RU"/>
        </a:p>
      </dgm:t>
    </dgm:pt>
    <dgm:pt modelId="{35C385F1-4418-4DED-8691-9210D3BE8EB7}" type="sibTrans" cxnId="{4699B2BD-853F-4FFA-B19A-07F41782C90A}">
      <dgm:prSet/>
      <dgm:spPr/>
      <dgm:t>
        <a:bodyPr/>
        <a:lstStyle/>
        <a:p>
          <a:endParaRPr lang="ru-RU"/>
        </a:p>
      </dgm:t>
    </dgm:pt>
    <dgm:pt modelId="{019084C3-E297-44A4-AE84-8ED51ED5250E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проводить регулярные профилактические медицинские осмотры детей и формировать рекомендации врачей-специалистов и  педагогов для сохранения и укрепления здоровья детей;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609E6F0-7619-4441-BEB5-D6EFC25DC543}" type="parTrans" cxnId="{DA74D7ED-E860-4711-815A-50E10427FE7C}">
      <dgm:prSet/>
      <dgm:spPr/>
      <dgm:t>
        <a:bodyPr/>
        <a:lstStyle/>
        <a:p>
          <a:endParaRPr lang="ru-RU"/>
        </a:p>
      </dgm:t>
    </dgm:pt>
    <dgm:pt modelId="{F45C8033-19A7-4FC4-8A66-182920669CE6}" type="sibTrans" cxnId="{DA74D7ED-E860-4711-815A-50E10427FE7C}">
      <dgm:prSet/>
      <dgm:spPr/>
      <dgm:t>
        <a:bodyPr/>
        <a:lstStyle/>
        <a:p>
          <a:endParaRPr lang="ru-RU"/>
        </a:p>
      </dgm:t>
    </dgm:pt>
    <dgm:pt modelId="{68132AFA-1C0B-4C1B-B0C7-C14E2ED413A2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рассказывать об образовательной организации и программе её деятельности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150C64B-4B60-458E-BFD4-DF944A2E471D}" type="parTrans" cxnId="{154C7BDA-5965-46CC-865A-8F6A47DCE67F}">
      <dgm:prSet/>
      <dgm:spPr/>
      <dgm:t>
        <a:bodyPr/>
        <a:lstStyle/>
        <a:p>
          <a:endParaRPr lang="ru-RU"/>
        </a:p>
      </dgm:t>
    </dgm:pt>
    <dgm:pt modelId="{1AC52E6D-4B8B-46CC-AB16-1B11A492E566}" type="sibTrans" cxnId="{154C7BDA-5965-46CC-865A-8F6A47DCE67F}">
      <dgm:prSet/>
      <dgm:spPr/>
      <dgm:t>
        <a:bodyPr/>
        <a:lstStyle/>
        <a:p>
          <a:endParaRPr lang="ru-RU"/>
        </a:p>
      </dgm:t>
    </dgm:pt>
    <dgm:pt modelId="{0671071F-D638-4C6C-9E81-D4C8FE7E3825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проводить анкетирование родителей с целью определения их потребностей в повышении педагогической компетенции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D07725E-3F35-4A33-A87C-4F9721E02BA9}" type="parTrans" cxnId="{4FBF0F72-A628-4E39-B5E7-24E71720618A}">
      <dgm:prSet/>
      <dgm:spPr/>
      <dgm:t>
        <a:bodyPr/>
        <a:lstStyle/>
        <a:p>
          <a:endParaRPr lang="ru-RU"/>
        </a:p>
      </dgm:t>
    </dgm:pt>
    <dgm:pt modelId="{96811113-2B4E-4C8B-9D58-6A3F5AEC9117}" type="sibTrans" cxnId="{4FBF0F72-A628-4E39-B5E7-24E71720618A}">
      <dgm:prSet/>
      <dgm:spPr/>
      <dgm:t>
        <a:bodyPr/>
        <a:lstStyle/>
        <a:p>
          <a:endParaRPr lang="ru-RU"/>
        </a:p>
      </dgm:t>
    </dgm:pt>
    <dgm:pt modelId="{B850AD0B-A0E7-49F6-9E95-AD8A388D2C41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рассказывать родителям о жизни детей в группе и отвечать на вопросы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A184936-89F4-4201-ABA8-BC6B494850A8}" type="parTrans" cxnId="{602A4AD6-B144-4A15-9904-3D80C9A75F67}">
      <dgm:prSet/>
      <dgm:spPr/>
      <dgm:t>
        <a:bodyPr/>
        <a:lstStyle/>
        <a:p>
          <a:endParaRPr lang="ru-RU"/>
        </a:p>
      </dgm:t>
    </dgm:pt>
    <dgm:pt modelId="{F7815906-21CE-463A-A113-F39F509D6E86}" type="sibTrans" cxnId="{602A4AD6-B144-4A15-9904-3D80C9A75F67}">
      <dgm:prSet/>
      <dgm:spPr/>
      <dgm:t>
        <a:bodyPr/>
        <a:lstStyle/>
        <a:p>
          <a:endParaRPr lang="ru-RU"/>
        </a:p>
      </dgm:t>
    </dgm:pt>
    <dgm:pt modelId="{737E143F-9707-457A-8B2B-4C316FBD646D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создавать информационные стенды (информационные папки)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ABA19C5-E2FA-42BB-8FC1-B393CE1864BD}" type="parTrans" cxnId="{3D630BCA-1111-4B9B-959E-1D91B53340CA}">
      <dgm:prSet/>
      <dgm:spPr/>
      <dgm:t>
        <a:bodyPr/>
        <a:lstStyle/>
        <a:p>
          <a:endParaRPr lang="ru-RU"/>
        </a:p>
      </dgm:t>
    </dgm:pt>
    <dgm:pt modelId="{5A5447C8-6D73-4ACD-93D1-E6F7FF0C7768}" type="sibTrans" cxnId="{3D630BCA-1111-4B9B-959E-1D91B53340CA}">
      <dgm:prSet/>
      <dgm:spPr/>
      <dgm:t>
        <a:bodyPr/>
        <a:lstStyle/>
        <a:p>
          <a:endParaRPr lang="ru-RU"/>
        </a:p>
      </dgm:t>
    </dgm:pt>
    <dgm:pt modelId="{F195ACE8-2E26-4DB3-814E-2E90213440D8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создавать фотоальбомы, посвящённые детским праздникам, ежедневной работе с детьми, организации прогулок, иных интересных мероприятий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0A21B44-956F-4879-B1CC-6BD1768FEE03}" type="parTrans" cxnId="{5D04C8B1-FD93-47EB-90E2-401E955F65F6}">
      <dgm:prSet/>
      <dgm:spPr/>
      <dgm:t>
        <a:bodyPr/>
        <a:lstStyle/>
        <a:p>
          <a:endParaRPr lang="ru-RU"/>
        </a:p>
      </dgm:t>
    </dgm:pt>
    <dgm:pt modelId="{305FB3D2-7519-4811-BF69-E0E4480A86A3}" type="sibTrans" cxnId="{5D04C8B1-FD93-47EB-90E2-401E955F65F6}">
      <dgm:prSet/>
      <dgm:spPr/>
      <dgm:t>
        <a:bodyPr/>
        <a:lstStyle/>
        <a:p>
          <a:endParaRPr lang="ru-RU"/>
        </a:p>
      </dgm:t>
    </dgm:pt>
    <dgm:pt modelId="{B66361FB-5448-4667-BEBE-60480FDE2E9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проводить родительский лекторий, семинары-практикумы, дискуссионные клубы, круглые столы с обязательным участием специалистов детского сада, психологические тренинги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родительско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-детского общения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A677FBF-F2AF-44AC-9114-7A56675E8D34}" type="parTrans" cxnId="{35819760-02BF-4BCC-9047-878F52012CEE}">
      <dgm:prSet/>
      <dgm:spPr/>
      <dgm:t>
        <a:bodyPr/>
        <a:lstStyle/>
        <a:p>
          <a:endParaRPr lang="ru-RU"/>
        </a:p>
      </dgm:t>
    </dgm:pt>
    <dgm:pt modelId="{9931E5F3-5159-4EFF-A432-9F95A9E104DC}" type="sibTrans" cxnId="{35819760-02BF-4BCC-9047-878F52012CEE}">
      <dgm:prSet/>
      <dgm:spPr/>
      <dgm:t>
        <a:bodyPr/>
        <a:lstStyle/>
        <a:p>
          <a:endParaRPr lang="ru-RU"/>
        </a:p>
      </dgm:t>
    </dgm:pt>
    <dgm:pt modelId="{0EC8F3B7-EE14-4BD3-97F0-5E0DD7293574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обеспечивать условия для привлечения родителей к организации детских праздников, досуга, театральных спектаклей, заседаний «Клубов выходного дня» в качестве активных участников, инициаторов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CE54428-9980-4220-A352-B54D3133B9D5}" type="parTrans" cxnId="{8C3478BA-20F1-4158-BA52-CD04895F98B6}">
      <dgm:prSet/>
      <dgm:spPr/>
      <dgm:t>
        <a:bodyPr/>
        <a:lstStyle/>
        <a:p>
          <a:endParaRPr lang="ru-RU"/>
        </a:p>
      </dgm:t>
    </dgm:pt>
    <dgm:pt modelId="{81794ED4-0F5B-4A07-94CD-198F6585027D}" type="sibTrans" cxnId="{8C3478BA-20F1-4158-BA52-CD04895F98B6}">
      <dgm:prSet/>
      <dgm:spPr/>
      <dgm:t>
        <a:bodyPr/>
        <a:lstStyle/>
        <a:p>
          <a:endParaRPr lang="ru-RU"/>
        </a:p>
      </dgm:t>
    </dgm:pt>
    <dgm:pt modelId="{11904600-6DD8-4200-9B5F-39CD5AF8BAE9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мастер-классы по прикладному творчеству, декоративно-прикладному искусству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4F4A212-6085-41C1-8BFE-799FD7A34B5D}" type="parTrans" cxnId="{368088CB-B102-41E3-816C-C59503B1AAF5}">
      <dgm:prSet/>
      <dgm:spPr/>
      <dgm:t>
        <a:bodyPr/>
        <a:lstStyle/>
        <a:p>
          <a:endParaRPr lang="ru-RU"/>
        </a:p>
      </dgm:t>
    </dgm:pt>
    <dgm:pt modelId="{6F932DFA-BFE3-4BA6-87B8-81E2C8B6B301}" type="sibTrans" cxnId="{368088CB-B102-41E3-816C-C59503B1AAF5}">
      <dgm:prSet/>
      <dgm:spPr/>
      <dgm:t>
        <a:bodyPr/>
        <a:lstStyle/>
        <a:p>
          <a:endParaRPr lang="ru-RU"/>
        </a:p>
      </dgm:t>
    </dgm:pt>
    <dgm:pt modelId="{F70ACBBC-A5CA-4453-82F8-368BAC709CDE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выставки совместного творчества детей и родителей, педагогов дошкольной организации; семейных коллекций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0B03D1E-B016-4A29-BBA1-3BAD05FC5349}" type="parTrans" cxnId="{CC6DD84B-DD0D-459A-886B-FA0D0F953AF1}">
      <dgm:prSet/>
      <dgm:spPr/>
      <dgm:t>
        <a:bodyPr/>
        <a:lstStyle/>
        <a:p>
          <a:endParaRPr lang="ru-RU"/>
        </a:p>
      </dgm:t>
    </dgm:pt>
    <dgm:pt modelId="{2E1B7170-AA76-4E57-BC35-DF4CCB186052}" type="sibTrans" cxnId="{CC6DD84B-DD0D-459A-886B-FA0D0F953AF1}">
      <dgm:prSet/>
      <dgm:spPr/>
      <dgm:t>
        <a:bodyPr/>
        <a:lstStyle/>
        <a:p>
          <a:endParaRPr lang="ru-RU"/>
        </a:p>
      </dgm:t>
    </dgm:pt>
    <dgm:pt modelId="{C4873674-34DC-46E4-9A88-50CE36D21B84}" type="pres">
      <dgm:prSet presAssocID="{1C3B505D-5A0D-4663-BA91-DDC2AE9A6C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EE986E-47EC-497E-8FA3-BF21C4EAB363}" type="pres">
      <dgm:prSet presAssocID="{63FF87EC-47F0-426E-9BA4-6B74F62C6CCC}" presName="linNode" presStyleCnt="0"/>
      <dgm:spPr/>
    </dgm:pt>
    <dgm:pt modelId="{85CF32C6-5B72-4130-80B7-83F5D6FB82B8}" type="pres">
      <dgm:prSet presAssocID="{63FF87EC-47F0-426E-9BA4-6B74F62C6CCC}" presName="parentShp" presStyleLbl="node1" presStyleIdx="0" presStyleCnt="7" custScaleX="112819" custLinFactNeighborX="-5626" custLinFactNeighborY="-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CE46D-00E1-402D-AD60-B1589C370099}" type="pres">
      <dgm:prSet presAssocID="{63FF87EC-47F0-426E-9BA4-6B74F62C6CCC}" presName="childShp" presStyleLbl="bgAccFollowNode1" presStyleIdx="0" presStyleCnt="7" custScaleX="111813" custScaleY="150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823D4-71D5-494A-9919-796B02E9E84E}" type="pres">
      <dgm:prSet presAssocID="{80D0BC57-33C1-4856-B932-FA60D21E97F8}" presName="spacing" presStyleCnt="0"/>
      <dgm:spPr/>
    </dgm:pt>
    <dgm:pt modelId="{46AD2C68-E713-48B9-AB4D-64D460AB9D42}" type="pres">
      <dgm:prSet presAssocID="{82D35F90-61FE-4495-A5EA-0DABCC2FF3A8}" presName="linNode" presStyleCnt="0"/>
      <dgm:spPr/>
    </dgm:pt>
    <dgm:pt modelId="{A9A4BA18-3121-4592-8429-76D99BE352D4}" type="pres">
      <dgm:prSet presAssocID="{82D35F90-61FE-4495-A5EA-0DABCC2FF3A8}" presName="parentShp" presStyleLbl="node1" presStyleIdx="1" presStyleCnt="7" custScaleX="101829" custScaleY="15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4B95D-B9DD-48F7-8E3A-1D49FF33973D}" type="pres">
      <dgm:prSet presAssocID="{82D35F90-61FE-4495-A5EA-0DABCC2FF3A8}" presName="childShp" presStyleLbl="bgAccFollowNode1" presStyleIdx="1" presStyleCnt="7" custScaleY="189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BC8CA-BA82-4ED7-A1AF-C0C8D474FFA0}" type="pres">
      <dgm:prSet presAssocID="{A7BA7E08-D9D6-4D39-B412-AA1F81A6097C}" presName="spacing" presStyleCnt="0"/>
      <dgm:spPr/>
    </dgm:pt>
    <dgm:pt modelId="{894ABF49-F235-4460-9962-E7E7F7EBED51}" type="pres">
      <dgm:prSet presAssocID="{D374E8D3-AA46-4DA4-9378-8C1A4EB4EF84}" presName="linNode" presStyleCnt="0"/>
      <dgm:spPr/>
    </dgm:pt>
    <dgm:pt modelId="{AE92A19F-45DD-43B8-B031-7920095012FF}" type="pres">
      <dgm:prSet presAssocID="{D374E8D3-AA46-4DA4-9378-8C1A4EB4EF84}" presName="parentShp" presStyleLbl="node1" presStyleIdx="2" presStyleCnt="7" custScaleX="129366" custScaleY="119653" custLinFactNeighborX="147" custLinFactNeighborY="-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E22F0-A2D5-4F7B-A597-89E72C50E026}" type="pres">
      <dgm:prSet presAssocID="{D374E8D3-AA46-4DA4-9378-8C1A4EB4EF84}" presName="childShp" presStyleLbl="bgAccFollowNode1" presStyleIdx="2" presStyleCnt="7" custScaleX="128389" custScaleY="12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56873-162C-431F-B0AA-6E8DBBF311F7}" type="pres">
      <dgm:prSet presAssocID="{69A7D833-6DBB-43E3-BC03-9C1597FA81D3}" presName="spacing" presStyleCnt="0"/>
      <dgm:spPr/>
    </dgm:pt>
    <dgm:pt modelId="{737579BF-C408-4EBD-B6C2-02794FD05AE3}" type="pres">
      <dgm:prSet presAssocID="{5492EE37-8B0C-4CB5-96A5-100A35D1E0C6}" presName="linNode" presStyleCnt="0"/>
      <dgm:spPr/>
    </dgm:pt>
    <dgm:pt modelId="{275BABF0-9D99-4C1F-A6EE-D838E082C910}" type="pres">
      <dgm:prSet presAssocID="{5492EE37-8B0C-4CB5-96A5-100A35D1E0C6}" presName="parentShp" presStyleLbl="node1" presStyleIdx="3" presStyleCnt="7" custScaleX="102137" custScaleY="143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762AE-E40A-4EED-869A-B86CCEC09826}" type="pres">
      <dgm:prSet presAssocID="{5492EE37-8B0C-4CB5-96A5-100A35D1E0C6}" presName="childShp" presStyleLbl="bgAccFollowNode1" presStyleIdx="3" presStyleCnt="7" custScaleY="17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2610-0C99-4038-92E1-5814851DCCD7}" type="pres">
      <dgm:prSet presAssocID="{92BC27CB-4B8D-4B18-B4E5-F90A0B610CC6}" presName="spacing" presStyleCnt="0"/>
      <dgm:spPr/>
    </dgm:pt>
    <dgm:pt modelId="{0050D6FC-40A7-4AA7-9C55-1DA6DC9384CD}" type="pres">
      <dgm:prSet presAssocID="{37B89CDF-A206-4D09-B855-5B39B4CD2C92}" presName="linNode" presStyleCnt="0"/>
      <dgm:spPr/>
    </dgm:pt>
    <dgm:pt modelId="{248ED719-2FAB-4D1C-AA34-673C8F9D91A5}" type="pres">
      <dgm:prSet presAssocID="{37B89CDF-A206-4D09-B855-5B39B4CD2C92}" presName="parentShp" presStyleLbl="node1" presStyleIdx="4" presStyleCnt="7" custScaleX="101063" custScaleY="165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4F54F-84A3-4BFE-AAAC-6A13DFC35A63}" type="pres">
      <dgm:prSet presAssocID="{37B89CDF-A206-4D09-B855-5B39B4CD2C92}" presName="childShp" presStyleLbl="bgAccFollowNode1" presStyleIdx="4" presStyleCnt="7" custScaleY="168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DC834-F123-4A2A-B2A2-64A5B0E546AA}" type="pres">
      <dgm:prSet presAssocID="{80FD8548-48C8-406C-B33A-BF0230AA3CB8}" presName="spacing" presStyleCnt="0"/>
      <dgm:spPr/>
    </dgm:pt>
    <dgm:pt modelId="{0F5F55F2-2AA6-4973-AF4D-A4F6BD6BA88B}" type="pres">
      <dgm:prSet presAssocID="{C030F605-C0D8-40D7-AA65-AC198A1085AA}" presName="linNode" presStyleCnt="0"/>
      <dgm:spPr/>
    </dgm:pt>
    <dgm:pt modelId="{630E5E1D-4C72-467B-92C7-9D9CAD2A10A1}" type="pres">
      <dgm:prSet presAssocID="{C030F605-C0D8-40D7-AA65-AC198A1085AA}" presName="parentShp" presStyleLbl="node1" presStyleIdx="5" presStyleCnt="7" custScaleX="10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D69FD-C156-4C01-9C6E-45A5E3B331B7}" type="pres">
      <dgm:prSet presAssocID="{C030F605-C0D8-40D7-AA65-AC198A1085AA}" presName="childShp" presStyleLbl="bgAccFollowNode1" presStyleIdx="5" presStyleCnt="7" custScaleY="133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59022-C6F1-4799-9F3F-46067028E7D6}" type="pres">
      <dgm:prSet presAssocID="{1E2BAA21-58CF-4C2E-80B2-4695FFAE402F}" presName="spacing" presStyleCnt="0"/>
      <dgm:spPr/>
    </dgm:pt>
    <dgm:pt modelId="{E34DBE07-0D56-4241-BD1E-B7AEA14BD3E9}" type="pres">
      <dgm:prSet presAssocID="{FD6E01AD-1878-45D0-BE46-70D2B7A757BD}" presName="linNode" presStyleCnt="0"/>
      <dgm:spPr/>
    </dgm:pt>
    <dgm:pt modelId="{BEE490AC-6971-4FF1-901D-728893810FEA}" type="pres">
      <dgm:prSet presAssocID="{FD6E01AD-1878-45D0-BE46-70D2B7A757BD}" presName="parentShp" presStyleLbl="node1" presStyleIdx="6" presStyleCnt="7" custScaleX="104439" custLinFactNeighborX="209" custLinFactNeighborY="-1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22C8D-B93C-46A7-8E06-4A89DD2E7EC9}" type="pres">
      <dgm:prSet presAssocID="{FD6E01AD-1878-45D0-BE46-70D2B7A757BD}" presName="childShp" presStyleLbl="bgAccFollowNode1" presStyleIdx="6" presStyleCnt="7" custScaleY="1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7197D-776C-4684-A31A-FCABC3443ACD}" srcId="{63FF87EC-47F0-426E-9BA4-6B74F62C6CCC}" destId="{DF16654C-4253-414C-B69E-BDF86DCDC19A}" srcOrd="1" destOrd="0" parTransId="{88C8368D-D279-413A-8F52-26CC7BBBE80B}" sibTransId="{1010A9F5-0491-47A7-A6F0-4857E06BD174}"/>
    <dgm:cxn modelId="{B118DE33-BA2B-4ABD-95B8-E7B5BCB1FDE5}" type="presOf" srcId="{B850AD0B-A0E7-49F6-9E95-AD8A388D2C41}" destId="{C49762AE-E40A-4EED-869A-B86CCEC09826}" srcOrd="0" destOrd="0" presId="urn:microsoft.com/office/officeart/2005/8/layout/vList6"/>
    <dgm:cxn modelId="{EEA692F0-41A0-48BF-AD7A-D3B9724F943E}" type="presOf" srcId="{713ECA21-0792-4889-89AC-1745A530F32E}" destId="{BAFCE46D-00E1-402D-AD60-B1589C370099}" srcOrd="0" destOrd="0" presId="urn:microsoft.com/office/officeart/2005/8/layout/vList6"/>
    <dgm:cxn modelId="{3144BE9B-3EBD-4A02-B872-016A6F5A37A3}" type="presOf" srcId="{B66361FB-5448-4667-BEBE-60480FDE2E95}" destId="{BD14F54F-84A3-4BFE-AAAC-6A13DFC35A63}" srcOrd="0" destOrd="0" presId="urn:microsoft.com/office/officeart/2005/8/layout/vList6"/>
    <dgm:cxn modelId="{4FBF0F72-A628-4E39-B5E7-24E71720618A}" srcId="{D374E8D3-AA46-4DA4-9378-8C1A4EB4EF84}" destId="{0671071F-D638-4C6C-9E81-D4C8FE7E3825}" srcOrd="1" destOrd="0" parTransId="{6D07725E-3F35-4A33-A87C-4F9721E02BA9}" sibTransId="{96811113-2B4E-4C8B-9D58-6A3F5AEC9117}"/>
    <dgm:cxn modelId="{CF6D95B9-9DBB-43BB-A145-0805A73A1FFC}" type="presOf" srcId="{019084C3-E297-44A4-AE84-8ED51ED5250E}" destId="{9424B95D-B9DD-48F7-8E3A-1D49FF33973D}" srcOrd="0" destOrd="1" presId="urn:microsoft.com/office/officeart/2005/8/layout/vList6"/>
    <dgm:cxn modelId="{10ACF27B-876E-4281-B73D-D5E9C74CAC54}" type="presOf" srcId="{99D122A2-FB4B-4139-A27C-74A0F85E711A}" destId="{BAFCE46D-00E1-402D-AD60-B1589C370099}" srcOrd="0" destOrd="2" presId="urn:microsoft.com/office/officeart/2005/8/layout/vList6"/>
    <dgm:cxn modelId="{F89C7FB3-04C3-42B2-9318-A8BCC1023387}" srcId="{1C3B505D-5A0D-4663-BA91-DDC2AE9A6CC9}" destId="{63FF87EC-47F0-426E-9BA4-6B74F62C6CCC}" srcOrd="0" destOrd="0" parTransId="{D0BBB200-6AD2-45CF-9AE8-0EB202DFE18C}" sibTransId="{80D0BC57-33C1-4856-B932-FA60D21E97F8}"/>
    <dgm:cxn modelId="{16F0A130-ED2F-4DE1-B9CA-3BB2C40AFAB1}" type="presOf" srcId="{F195ACE8-2E26-4DB3-814E-2E90213440D8}" destId="{C49762AE-E40A-4EED-869A-B86CCEC09826}" srcOrd="0" destOrd="2" presId="urn:microsoft.com/office/officeart/2005/8/layout/vList6"/>
    <dgm:cxn modelId="{88087902-DB75-44BA-A8CA-AC09D4462EF8}" type="presOf" srcId="{68132AFA-1C0B-4C1B-B0C7-C14E2ED413A2}" destId="{5C0E22F0-A2D5-4F7B-A597-89E72C50E026}" srcOrd="0" destOrd="0" presId="urn:microsoft.com/office/officeart/2005/8/layout/vList6"/>
    <dgm:cxn modelId="{CC6DD84B-DD0D-459A-886B-FA0D0F953AF1}" srcId="{FD6E01AD-1878-45D0-BE46-70D2B7A757BD}" destId="{F70ACBBC-A5CA-4453-82F8-368BAC709CDE}" srcOrd="1" destOrd="0" parTransId="{20B03D1E-B016-4A29-BBA1-3BAD05FC5349}" sibTransId="{2E1B7170-AA76-4E57-BC35-DF4CCB186052}"/>
    <dgm:cxn modelId="{7399CDEF-6546-48F1-A3A0-8857C5180957}" type="presOf" srcId="{37B89CDF-A206-4D09-B855-5B39B4CD2C92}" destId="{248ED719-2FAB-4D1C-AA34-673C8F9D91A5}" srcOrd="0" destOrd="0" presId="urn:microsoft.com/office/officeart/2005/8/layout/vList6"/>
    <dgm:cxn modelId="{5D04C8B1-FD93-47EB-90E2-401E955F65F6}" srcId="{5492EE37-8B0C-4CB5-96A5-100A35D1E0C6}" destId="{F195ACE8-2E26-4DB3-814E-2E90213440D8}" srcOrd="2" destOrd="0" parTransId="{60A21B44-956F-4879-B1CC-6BD1768FEE03}" sibTransId="{305FB3D2-7519-4811-BF69-E0E4480A86A3}"/>
    <dgm:cxn modelId="{3D630BCA-1111-4B9B-959E-1D91B53340CA}" srcId="{5492EE37-8B0C-4CB5-96A5-100A35D1E0C6}" destId="{737E143F-9707-457A-8B2B-4C316FBD646D}" srcOrd="1" destOrd="0" parTransId="{2ABA19C5-E2FA-42BB-8FC1-B393CE1864BD}" sibTransId="{5A5447C8-6D73-4ACD-93D1-E6F7FF0C7768}"/>
    <dgm:cxn modelId="{F663C705-416A-46A2-8E0F-486196F1CFE5}" srcId="{63FF87EC-47F0-426E-9BA4-6B74F62C6CCC}" destId="{731789D7-2501-412F-B428-27D89E028248}" srcOrd="3" destOrd="0" parTransId="{24D29A8A-DFB6-4F04-8FFB-D18A656FE8BA}" sibTransId="{9386AADF-D619-432E-9D43-50D9E9F8A41F}"/>
    <dgm:cxn modelId="{76F3B4E7-6DB0-4D7E-A1D0-B256EF3C2112}" srcId="{1C3B505D-5A0D-4663-BA91-DDC2AE9A6CC9}" destId="{82D35F90-61FE-4495-A5EA-0DABCC2FF3A8}" srcOrd="1" destOrd="0" parTransId="{6664A5B8-E618-4C02-A53A-4952BA2E51BD}" sibTransId="{A7BA7E08-D9D6-4D39-B412-AA1F81A6097C}"/>
    <dgm:cxn modelId="{992F23D2-E84E-4876-B5BA-3F8C7D4BCEF0}" srcId="{1C3B505D-5A0D-4663-BA91-DDC2AE9A6CC9}" destId="{D374E8D3-AA46-4DA4-9378-8C1A4EB4EF84}" srcOrd="2" destOrd="0" parTransId="{77475FB4-B9C1-4A45-B0C8-EE6B1D62FE3B}" sibTransId="{69A7D833-6DBB-43E3-BC03-9C1597FA81D3}"/>
    <dgm:cxn modelId="{34FCDDC7-C296-4A83-B64F-9938FECAA695}" srcId="{63FF87EC-47F0-426E-9BA4-6B74F62C6CCC}" destId="{713ECA21-0792-4889-89AC-1745A530F32E}" srcOrd="0" destOrd="0" parTransId="{27A65DAC-5B05-49D1-A5B0-C80FDE9BD391}" sibTransId="{593BD5BC-1DE0-46B1-A505-C4ADAF3BE23A}"/>
    <dgm:cxn modelId="{FFE6D799-7AB3-4B71-92DC-CA30E663C19B}" type="presOf" srcId="{FD6E01AD-1878-45D0-BE46-70D2B7A757BD}" destId="{BEE490AC-6971-4FF1-901D-728893810FEA}" srcOrd="0" destOrd="0" presId="urn:microsoft.com/office/officeart/2005/8/layout/vList6"/>
    <dgm:cxn modelId="{B8A5278C-4053-47B2-9CD3-C946BE48AC9D}" srcId="{1C3B505D-5A0D-4663-BA91-DDC2AE9A6CC9}" destId="{C030F605-C0D8-40D7-AA65-AC198A1085AA}" srcOrd="5" destOrd="0" parTransId="{9C47B7E3-A52C-459D-B69B-A8A97F0FED16}" sibTransId="{1E2BAA21-58CF-4C2E-80B2-4695FFAE402F}"/>
    <dgm:cxn modelId="{09C57BBD-DA70-491B-82FF-5EE81DE6291C}" type="presOf" srcId="{5492EE37-8B0C-4CB5-96A5-100A35D1E0C6}" destId="{275BABF0-9D99-4C1F-A6EE-D838E082C910}" srcOrd="0" destOrd="0" presId="urn:microsoft.com/office/officeart/2005/8/layout/vList6"/>
    <dgm:cxn modelId="{8DBDD146-D9EF-45FF-B34B-2CF9A8D77923}" srcId="{1C3B505D-5A0D-4663-BA91-DDC2AE9A6CC9}" destId="{5492EE37-8B0C-4CB5-96A5-100A35D1E0C6}" srcOrd="3" destOrd="0" parTransId="{A59B0E5A-F7D2-4EDA-8A14-838294EA7C4C}" sibTransId="{92BC27CB-4B8D-4B18-B4E5-F90A0B610CC6}"/>
    <dgm:cxn modelId="{F89351F9-C24B-4CE4-82AF-33C2456E3C90}" type="presOf" srcId="{F70ACBBC-A5CA-4453-82F8-368BAC709CDE}" destId="{3F422C8D-B93C-46A7-8E06-4A89DD2E7EC9}" srcOrd="0" destOrd="1" presId="urn:microsoft.com/office/officeart/2005/8/layout/vList6"/>
    <dgm:cxn modelId="{7E50BAC7-4F25-4B89-A215-0B77491D7AA5}" type="presOf" srcId="{737E143F-9707-457A-8B2B-4C316FBD646D}" destId="{C49762AE-E40A-4EED-869A-B86CCEC09826}" srcOrd="0" destOrd="1" presId="urn:microsoft.com/office/officeart/2005/8/layout/vList6"/>
    <dgm:cxn modelId="{9AD0EB62-1262-4B0F-8CD4-C0BAD1CA0AE6}" type="presOf" srcId="{1C3B505D-5A0D-4663-BA91-DDC2AE9A6CC9}" destId="{C4873674-34DC-46E4-9A88-50CE36D21B84}" srcOrd="0" destOrd="0" presId="urn:microsoft.com/office/officeart/2005/8/layout/vList6"/>
    <dgm:cxn modelId="{DA74D7ED-E860-4711-815A-50E10427FE7C}" srcId="{82D35F90-61FE-4495-A5EA-0DABCC2FF3A8}" destId="{019084C3-E297-44A4-AE84-8ED51ED5250E}" srcOrd="1" destOrd="0" parTransId="{1609E6F0-7619-4441-BEB5-D6EFC25DC543}" sibTransId="{F45C8033-19A7-4FC4-8A66-182920669CE6}"/>
    <dgm:cxn modelId="{9EB3B830-1C13-4633-A64A-67A7C3F8A8D7}" type="presOf" srcId="{DF16654C-4253-414C-B69E-BDF86DCDC19A}" destId="{BAFCE46D-00E1-402D-AD60-B1589C370099}" srcOrd="0" destOrd="1" presId="urn:microsoft.com/office/officeart/2005/8/layout/vList6"/>
    <dgm:cxn modelId="{76C26802-A4E9-474B-864F-D39AB6834196}" type="presOf" srcId="{11904600-6DD8-4200-9B5F-39CD5AF8BAE9}" destId="{3F422C8D-B93C-46A7-8E06-4A89DD2E7EC9}" srcOrd="0" destOrd="0" presId="urn:microsoft.com/office/officeart/2005/8/layout/vList6"/>
    <dgm:cxn modelId="{35819760-02BF-4BCC-9047-878F52012CEE}" srcId="{37B89CDF-A206-4D09-B855-5B39B4CD2C92}" destId="{B66361FB-5448-4667-BEBE-60480FDE2E95}" srcOrd="0" destOrd="0" parTransId="{AA677FBF-F2AF-44AC-9114-7A56675E8D34}" sibTransId="{9931E5F3-5159-4EFF-A432-9F95A9E104DC}"/>
    <dgm:cxn modelId="{7FEDDAB6-6E6B-4BDF-A577-AF79FF84BD98}" type="presOf" srcId="{0EC8F3B7-EE14-4BD3-97F0-5E0DD7293574}" destId="{F16D69FD-C156-4C01-9C6E-45A5E3B331B7}" srcOrd="0" destOrd="0" presId="urn:microsoft.com/office/officeart/2005/8/layout/vList6"/>
    <dgm:cxn modelId="{8C3478BA-20F1-4158-BA52-CD04895F98B6}" srcId="{C030F605-C0D8-40D7-AA65-AC198A1085AA}" destId="{0EC8F3B7-EE14-4BD3-97F0-5E0DD7293574}" srcOrd="0" destOrd="0" parTransId="{ACE54428-9980-4220-A352-B54D3133B9D5}" sibTransId="{81794ED4-0F5B-4A07-94CD-198F6585027D}"/>
    <dgm:cxn modelId="{368088CB-B102-41E3-816C-C59503B1AAF5}" srcId="{FD6E01AD-1878-45D0-BE46-70D2B7A757BD}" destId="{11904600-6DD8-4200-9B5F-39CD5AF8BAE9}" srcOrd="0" destOrd="0" parTransId="{84F4A212-6085-41C1-8BFE-799FD7A34B5D}" sibTransId="{6F932DFA-BFE3-4BA6-87B8-81E2C8B6B301}"/>
    <dgm:cxn modelId="{64B7272B-6D9C-4A94-A432-F8A6477690D9}" srcId="{1C3B505D-5A0D-4663-BA91-DDC2AE9A6CC9}" destId="{FD6E01AD-1878-45D0-BE46-70D2B7A757BD}" srcOrd="6" destOrd="0" parTransId="{A6793428-881D-4274-9BB8-DC621D46174A}" sibTransId="{E1503EE5-1720-4555-BCD3-4B3BCD1F9F89}"/>
    <dgm:cxn modelId="{4699B2BD-853F-4FFA-B19A-07F41782C90A}" srcId="{82D35F90-61FE-4495-A5EA-0DABCC2FF3A8}" destId="{33E342EE-82A6-4E03-AF97-D0585E73438E}" srcOrd="0" destOrd="0" parTransId="{BEE6E377-666F-4FF0-932D-735F6D6F52E3}" sibTransId="{35C385F1-4418-4DED-8691-9210D3BE8EB7}"/>
    <dgm:cxn modelId="{B8F3D9C6-C79F-49AC-B1F8-9E07E3095D49}" type="presOf" srcId="{731789D7-2501-412F-B428-27D89E028248}" destId="{BAFCE46D-00E1-402D-AD60-B1589C370099}" srcOrd="0" destOrd="3" presId="urn:microsoft.com/office/officeart/2005/8/layout/vList6"/>
    <dgm:cxn modelId="{0A1B65CD-23AC-43A7-85C7-F3FAC7FECD8D}" type="presOf" srcId="{0671071F-D638-4C6C-9E81-D4C8FE7E3825}" destId="{5C0E22F0-A2D5-4F7B-A597-89E72C50E026}" srcOrd="0" destOrd="1" presId="urn:microsoft.com/office/officeart/2005/8/layout/vList6"/>
    <dgm:cxn modelId="{63970262-D938-463C-8423-D6D3C601B9BB}" type="presOf" srcId="{82D35F90-61FE-4495-A5EA-0DABCC2FF3A8}" destId="{A9A4BA18-3121-4592-8429-76D99BE352D4}" srcOrd="0" destOrd="0" presId="urn:microsoft.com/office/officeart/2005/8/layout/vList6"/>
    <dgm:cxn modelId="{BCE9C7E8-ADE2-4321-B10F-86B529FEC2A5}" srcId="{1C3B505D-5A0D-4663-BA91-DDC2AE9A6CC9}" destId="{37B89CDF-A206-4D09-B855-5B39B4CD2C92}" srcOrd="4" destOrd="0" parTransId="{CB573ACA-503D-41FF-B29F-C5ED8693EC03}" sibTransId="{80FD8548-48C8-406C-B33A-BF0230AA3CB8}"/>
    <dgm:cxn modelId="{B36F4EB1-1043-4633-933B-12B05FA356F1}" type="presOf" srcId="{C030F605-C0D8-40D7-AA65-AC198A1085AA}" destId="{630E5E1D-4C72-467B-92C7-9D9CAD2A10A1}" srcOrd="0" destOrd="0" presId="urn:microsoft.com/office/officeart/2005/8/layout/vList6"/>
    <dgm:cxn modelId="{592AA507-E524-4D66-B478-B860876145FE}" type="presOf" srcId="{D374E8D3-AA46-4DA4-9378-8C1A4EB4EF84}" destId="{AE92A19F-45DD-43B8-B031-7920095012FF}" srcOrd="0" destOrd="0" presId="urn:microsoft.com/office/officeart/2005/8/layout/vList6"/>
    <dgm:cxn modelId="{154C7BDA-5965-46CC-865A-8F6A47DCE67F}" srcId="{D374E8D3-AA46-4DA4-9378-8C1A4EB4EF84}" destId="{68132AFA-1C0B-4C1B-B0C7-C14E2ED413A2}" srcOrd="0" destOrd="0" parTransId="{F150C64B-4B60-458E-BFD4-DF944A2E471D}" sibTransId="{1AC52E6D-4B8B-46CC-AB16-1B11A492E566}"/>
    <dgm:cxn modelId="{D105E2C4-33C2-4540-A11A-0F90956DCDF9}" type="presOf" srcId="{33E342EE-82A6-4E03-AF97-D0585E73438E}" destId="{9424B95D-B9DD-48F7-8E3A-1D49FF33973D}" srcOrd="0" destOrd="0" presId="urn:microsoft.com/office/officeart/2005/8/layout/vList6"/>
    <dgm:cxn modelId="{602A4AD6-B144-4A15-9904-3D80C9A75F67}" srcId="{5492EE37-8B0C-4CB5-96A5-100A35D1E0C6}" destId="{B850AD0B-A0E7-49F6-9E95-AD8A388D2C41}" srcOrd="0" destOrd="0" parTransId="{1A184936-89F4-4201-ABA8-BC6B494850A8}" sibTransId="{F7815906-21CE-463A-A113-F39F509D6E86}"/>
    <dgm:cxn modelId="{86F2B72B-A39E-4743-9BD9-669E480DF30B}" type="presOf" srcId="{63FF87EC-47F0-426E-9BA4-6B74F62C6CCC}" destId="{85CF32C6-5B72-4130-80B7-83F5D6FB82B8}" srcOrd="0" destOrd="0" presId="urn:microsoft.com/office/officeart/2005/8/layout/vList6"/>
    <dgm:cxn modelId="{67CC8809-FF6C-423D-B15E-E60D11301657}" srcId="{63FF87EC-47F0-426E-9BA4-6B74F62C6CCC}" destId="{99D122A2-FB4B-4139-A27C-74A0F85E711A}" srcOrd="2" destOrd="0" parTransId="{6D9571E7-9648-42CD-99AA-6C3874C05450}" sibTransId="{69DCD246-6FE4-48C1-9B1F-4C8796004693}"/>
    <dgm:cxn modelId="{FE342422-0B35-4FB7-9795-FDC6668C02F4}" type="presParOf" srcId="{C4873674-34DC-46E4-9A88-50CE36D21B84}" destId="{B1EE986E-47EC-497E-8FA3-BF21C4EAB363}" srcOrd="0" destOrd="0" presId="urn:microsoft.com/office/officeart/2005/8/layout/vList6"/>
    <dgm:cxn modelId="{D644C017-6A13-4D81-AD8D-B554C1FB4F06}" type="presParOf" srcId="{B1EE986E-47EC-497E-8FA3-BF21C4EAB363}" destId="{85CF32C6-5B72-4130-80B7-83F5D6FB82B8}" srcOrd="0" destOrd="0" presId="urn:microsoft.com/office/officeart/2005/8/layout/vList6"/>
    <dgm:cxn modelId="{E7502F53-BBD1-49C8-918D-39E3A707F250}" type="presParOf" srcId="{B1EE986E-47EC-497E-8FA3-BF21C4EAB363}" destId="{BAFCE46D-00E1-402D-AD60-B1589C370099}" srcOrd="1" destOrd="0" presId="urn:microsoft.com/office/officeart/2005/8/layout/vList6"/>
    <dgm:cxn modelId="{8AF17A67-51A9-4F09-BF65-D7FE2A458215}" type="presParOf" srcId="{C4873674-34DC-46E4-9A88-50CE36D21B84}" destId="{87F823D4-71D5-494A-9919-796B02E9E84E}" srcOrd="1" destOrd="0" presId="urn:microsoft.com/office/officeart/2005/8/layout/vList6"/>
    <dgm:cxn modelId="{1A624CE6-2A7E-4C92-BB25-5B0F537BA3A2}" type="presParOf" srcId="{C4873674-34DC-46E4-9A88-50CE36D21B84}" destId="{46AD2C68-E713-48B9-AB4D-64D460AB9D42}" srcOrd="2" destOrd="0" presId="urn:microsoft.com/office/officeart/2005/8/layout/vList6"/>
    <dgm:cxn modelId="{0DC4CDAA-3222-4D59-85F1-5AB3B71DD44E}" type="presParOf" srcId="{46AD2C68-E713-48B9-AB4D-64D460AB9D42}" destId="{A9A4BA18-3121-4592-8429-76D99BE352D4}" srcOrd="0" destOrd="0" presId="urn:microsoft.com/office/officeart/2005/8/layout/vList6"/>
    <dgm:cxn modelId="{E0DEF8CB-F07E-400C-9314-106204A2702A}" type="presParOf" srcId="{46AD2C68-E713-48B9-AB4D-64D460AB9D42}" destId="{9424B95D-B9DD-48F7-8E3A-1D49FF33973D}" srcOrd="1" destOrd="0" presId="urn:microsoft.com/office/officeart/2005/8/layout/vList6"/>
    <dgm:cxn modelId="{519F4B0E-B183-43E6-84E9-35B1397E4CB3}" type="presParOf" srcId="{C4873674-34DC-46E4-9A88-50CE36D21B84}" destId="{9C3BC8CA-BA82-4ED7-A1AF-C0C8D474FFA0}" srcOrd="3" destOrd="0" presId="urn:microsoft.com/office/officeart/2005/8/layout/vList6"/>
    <dgm:cxn modelId="{387FAF79-79FF-4AA9-A620-7239539E6933}" type="presParOf" srcId="{C4873674-34DC-46E4-9A88-50CE36D21B84}" destId="{894ABF49-F235-4460-9962-E7E7F7EBED51}" srcOrd="4" destOrd="0" presId="urn:microsoft.com/office/officeart/2005/8/layout/vList6"/>
    <dgm:cxn modelId="{43273DEE-22E2-4F3C-A03D-ECCA3DFE26F7}" type="presParOf" srcId="{894ABF49-F235-4460-9962-E7E7F7EBED51}" destId="{AE92A19F-45DD-43B8-B031-7920095012FF}" srcOrd="0" destOrd="0" presId="urn:microsoft.com/office/officeart/2005/8/layout/vList6"/>
    <dgm:cxn modelId="{329F2388-BB27-4B79-8735-D68DAE0D6A97}" type="presParOf" srcId="{894ABF49-F235-4460-9962-E7E7F7EBED51}" destId="{5C0E22F0-A2D5-4F7B-A597-89E72C50E026}" srcOrd="1" destOrd="0" presId="urn:microsoft.com/office/officeart/2005/8/layout/vList6"/>
    <dgm:cxn modelId="{7BC20342-1968-4B7E-9B07-886F251BAC65}" type="presParOf" srcId="{C4873674-34DC-46E4-9A88-50CE36D21B84}" destId="{AA356873-162C-431F-B0AA-6E8DBBF311F7}" srcOrd="5" destOrd="0" presId="urn:microsoft.com/office/officeart/2005/8/layout/vList6"/>
    <dgm:cxn modelId="{B87A0809-F46D-42BB-860D-ED4BA0F35AB0}" type="presParOf" srcId="{C4873674-34DC-46E4-9A88-50CE36D21B84}" destId="{737579BF-C408-4EBD-B6C2-02794FD05AE3}" srcOrd="6" destOrd="0" presId="urn:microsoft.com/office/officeart/2005/8/layout/vList6"/>
    <dgm:cxn modelId="{60805EB6-812C-42DF-8E28-5B56D0FAC14B}" type="presParOf" srcId="{737579BF-C408-4EBD-B6C2-02794FD05AE3}" destId="{275BABF0-9D99-4C1F-A6EE-D838E082C910}" srcOrd="0" destOrd="0" presId="urn:microsoft.com/office/officeart/2005/8/layout/vList6"/>
    <dgm:cxn modelId="{D93E8EC7-64D0-433E-8698-9B8EDEEEB10E}" type="presParOf" srcId="{737579BF-C408-4EBD-B6C2-02794FD05AE3}" destId="{C49762AE-E40A-4EED-869A-B86CCEC09826}" srcOrd="1" destOrd="0" presId="urn:microsoft.com/office/officeart/2005/8/layout/vList6"/>
    <dgm:cxn modelId="{36573384-1331-4856-BA10-B6B842767B52}" type="presParOf" srcId="{C4873674-34DC-46E4-9A88-50CE36D21B84}" destId="{DC962610-0C99-4038-92E1-5814851DCCD7}" srcOrd="7" destOrd="0" presId="urn:microsoft.com/office/officeart/2005/8/layout/vList6"/>
    <dgm:cxn modelId="{4560E9A5-76BC-451A-AEC7-07F2914A12EC}" type="presParOf" srcId="{C4873674-34DC-46E4-9A88-50CE36D21B84}" destId="{0050D6FC-40A7-4AA7-9C55-1DA6DC9384CD}" srcOrd="8" destOrd="0" presId="urn:microsoft.com/office/officeart/2005/8/layout/vList6"/>
    <dgm:cxn modelId="{3EFFED72-F3AB-4420-AFD1-DE17A8A97AB6}" type="presParOf" srcId="{0050D6FC-40A7-4AA7-9C55-1DA6DC9384CD}" destId="{248ED719-2FAB-4D1C-AA34-673C8F9D91A5}" srcOrd="0" destOrd="0" presId="urn:microsoft.com/office/officeart/2005/8/layout/vList6"/>
    <dgm:cxn modelId="{BC24A1F0-21DD-41BD-9B85-6172DC4DA8F1}" type="presParOf" srcId="{0050D6FC-40A7-4AA7-9C55-1DA6DC9384CD}" destId="{BD14F54F-84A3-4BFE-AAAC-6A13DFC35A63}" srcOrd="1" destOrd="0" presId="urn:microsoft.com/office/officeart/2005/8/layout/vList6"/>
    <dgm:cxn modelId="{8EE2D780-AAC5-4FFB-A1CC-A615FAB8418E}" type="presParOf" srcId="{C4873674-34DC-46E4-9A88-50CE36D21B84}" destId="{296DC834-F123-4A2A-B2A2-64A5B0E546AA}" srcOrd="9" destOrd="0" presId="urn:microsoft.com/office/officeart/2005/8/layout/vList6"/>
    <dgm:cxn modelId="{5B05E2E4-0456-4039-85AB-7438CA867673}" type="presParOf" srcId="{C4873674-34DC-46E4-9A88-50CE36D21B84}" destId="{0F5F55F2-2AA6-4973-AF4D-A4F6BD6BA88B}" srcOrd="10" destOrd="0" presId="urn:microsoft.com/office/officeart/2005/8/layout/vList6"/>
    <dgm:cxn modelId="{3811D803-18F8-4B28-A794-10949FD75FD9}" type="presParOf" srcId="{0F5F55F2-2AA6-4973-AF4D-A4F6BD6BA88B}" destId="{630E5E1D-4C72-467B-92C7-9D9CAD2A10A1}" srcOrd="0" destOrd="0" presId="urn:microsoft.com/office/officeart/2005/8/layout/vList6"/>
    <dgm:cxn modelId="{E6A276B1-B6EA-4BDD-9DF0-1F1A219752F0}" type="presParOf" srcId="{0F5F55F2-2AA6-4973-AF4D-A4F6BD6BA88B}" destId="{F16D69FD-C156-4C01-9C6E-45A5E3B331B7}" srcOrd="1" destOrd="0" presId="urn:microsoft.com/office/officeart/2005/8/layout/vList6"/>
    <dgm:cxn modelId="{86E7E738-2C7B-4A0E-B8ED-394F0ADDDF0A}" type="presParOf" srcId="{C4873674-34DC-46E4-9A88-50CE36D21B84}" destId="{FDE59022-C6F1-4799-9F3F-46067028E7D6}" srcOrd="11" destOrd="0" presId="urn:microsoft.com/office/officeart/2005/8/layout/vList6"/>
    <dgm:cxn modelId="{87F709FB-8B1C-4808-BBD4-DD7A430A518C}" type="presParOf" srcId="{C4873674-34DC-46E4-9A88-50CE36D21B84}" destId="{E34DBE07-0D56-4241-BD1E-B7AEA14BD3E9}" srcOrd="12" destOrd="0" presId="urn:microsoft.com/office/officeart/2005/8/layout/vList6"/>
    <dgm:cxn modelId="{5998B7A8-34C7-4F09-9E03-EEE8B8F8BF85}" type="presParOf" srcId="{E34DBE07-0D56-4241-BD1E-B7AEA14BD3E9}" destId="{BEE490AC-6971-4FF1-901D-728893810FEA}" srcOrd="0" destOrd="0" presId="urn:microsoft.com/office/officeart/2005/8/layout/vList6"/>
    <dgm:cxn modelId="{38F595D3-BB99-46F2-AE9B-88C8E443F798}" type="presParOf" srcId="{E34DBE07-0D56-4241-BD1E-B7AEA14BD3E9}" destId="{3F422C8D-B93C-46A7-8E06-4A89DD2E7E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E383E-6B52-4B18-9DD6-EDEA80810C50}">
      <dsp:nvSpPr>
        <dsp:cNvPr id="0" name=""/>
        <dsp:cNvSpPr/>
      </dsp:nvSpPr>
      <dsp:spPr>
        <a:xfrm>
          <a:off x="3342817" y="2391"/>
          <a:ext cx="4720799" cy="7148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Окружающий мир, природа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Математическое развитие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Сенсорное эталоны и познавательные действия</a:t>
          </a:r>
          <a:endParaRPr lang="ru-RU" sz="1050" kern="1200" dirty="0"/>
        </a:p>
      </dsp:txBody>
      <dsp:txXfrm>
        <a:off x="3342817" y="91744"/>
        <a:ext cx="4452740" cy="536117"/>
      </dsp:txXfrm>
    </dsp:sp>
    <dsp:sp modelId="{9C2D8324-2E95-48D7-9E2C-DA4BB6D08E28}">
      <dsp:nvSpPr>
        <dsp:cNvPr id="0" name=""/>
        <dsp:cNvSpPr/>
      </dsp:nvSpPr>
      <dsp:spPr>
        <a:xfrm>
          <a:off x="4" y="1068"/>
          <a:ext cx="3341539" cy="7148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99" y="35963"/>
        <a:ext cx="3271749" cy="645033"/>
      </dsp:txXfrm>
    </dsp:sp>
    <dsp:sp modelId="{1BA510E4-2B0F-4532-B0B9-0158F692A918}">
      <dsp:nvSpPr>
        <dsp:cNvPr id="0" name=""/>
        <dsp:cNvSpPr/>
      </dsp:nvSpPr>
      <dsp:spPr>
        <a:xfrm>
          <a:off x="3344013" y="788697"/>
          <a:ext cx="4720799" cy="985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Социальные отношения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основ гражданственности и патриотизма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Трудовое воспитание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основ безопасного поведения</a:t>
          </a:r>
          <a:endParaRPr lang="ru-RU" sz="1200" kern="1200" dirty="0"/>
        </a:p>
      </dsp:txBody>
      <dsp:txXfrm>
        <a:off x="3344013" y="911884"/>
        <a:ext cx="4351237" cy="739124"/>
      </dsp:txXfrm>
    </dsp:sp>
    <dsp:sp modelId="{BFFCEB08-49E9-41B9-A775-5E5ECF4DAE2C}">
      <dsp:nvSpPr>
        <dsp:cNvPr id="0" name=""/>
        <dsp:cNvSpPr/>
      </dsp:nvSpPr>
      <dsp:spPr>
        <a:xfrm>
          <a:off x="82" y="924034"/>
          <a:ext cx="3343931" cy="71482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Социально – коммуникативное развитие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77" y="958929"/>
        <a:ext cx="3274141" cy="645033"/>
      </dsp:txXfrm>
    </dsp:sp>
    <dsp:sp modelId="{DD356043-0211-4BC9-939C-710C596D582F}">
      <dsp:nvSpPr>
        <dsp:cNvPr id="0" name=""/>
        <dsp:cNvSpPr/>
      </dsp:nvSpPr>
      <dsp:spPr>
        <a:xfrm>
          <a:off x="3344013" y="1845678"/>
          <a:ext cx="4720799" cy="1054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Формирование словаря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Звуковая культура речи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Грамматический строй речи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Связная речь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Подготовка к обучению грамоте</a:t>
          </a:r>
          <a:endParaRPr lang="ru-R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3344013" y="1977508"/>
        <a:ext cx="4325308" cy="790983"/>
      </dsp:txXfrm>
    </dsp:sp>
    <dsp:sp modelId="{32B0ED96-B62A-4ABF-9B9B-A2C73D9DEC39}">
      <dsp:nvSpPr>
        <dsp:cNvPr id="0" name=""/>
        <dsp:cNvSpPr/>
      </dsp:nvSpPr>
      <dsp:spPr>
        <a:xfrm>
          <a:off x="0" y="2002449"/>
          <a:ext cx="3343931" cy="71482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95" y="2037344"/>
        <a:ext cx="3274141" cy="645033"/>
      </dsp:txXfrm>
    </dsp:sp>
    <dsp:sp modelId="{7826CE34-6414-4D24-9986-6C7D4754D0E3}">
      <dsp:nvSpPr>
        <dsp:cNvPr id="0" name=""/>
        <dsp:cNvSpPr/>
      </dsp:nvSpPr>
      <dsp:spPr>
        <a:xfrm>
          <a:off x="3344013" y="2971804"/>
          <a:ext cx="4720799" cy="9267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Слушание музыки, пение, песенное творчество, музыкально-ритмические движения, танцевальное творчество, игра на детских музыкальных инструментах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Рисование, аппликация, лепка, декоративно-прикладное искусство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Театрализованная деятельность</a:t>
          </a:r>
          <a:endParaRPr lang="ru-RU" sz="1000" kern="1200" dirty="0"/>
        </a:p>
      </dsp:txBody>
      <dsp:txXfrm>
        <a:off x="3344013" y="3087651"/>
        <a:ext cx="4373258" cy="695081"/>
      </dsp:txXfrm>
    </dsp:sp>
    <dsp:sp modelId="{73846FE2-183B-4979-A82E-F959727B9C75}">
      <dsp:nvSpPr>
        <dsp:cNvPr id="0" name=""/>
        <dsp:cNvSpPr/>
      </dsp:nvSpPr>
      <dsp:spPr>
        <a:xfrm>
          <a:off x="82" y="3077780"/>
          <a:ext cx="3343931" cy="71482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Художественно – эстетическое развитие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77" y="3112675"/>
        <a:ext cx="3274141" cy="645033"/>
      </dsp:txXfrm>
    </dsp:sp>
    <dsp:sp modelId="{CBDE7853-AABF-4BD6-BA73-465F47AC2A77}">
      <dsp:nvSpPr>
        <dsp:cNvPr id="0" name=""/>
        <dsp:cNvSpPr/>
      </dsp:nvSpPr>
      <dsp:spPr>
        <a:xfrm>
          <a:off x="3344013" y="3970062"/>
          <a:ext cx="4720799" cy="1284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Гимнастика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Подвижные игры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Спортивные игры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Спортивные упражнения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Формирование основ здорового образа жизни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Активный отдых</a:t>
          </a:r>
          <a:endParaRPr lang="ru-RU" sz="900" kern="1200" dirty="0"/>
        </a:p>
      </dsp:txBody>
      <dsp:txXfrm>
        <a:off x="3344013" y="4130578"/>
        <a:ext cx="4239250" cy="963098"/>
      </dsp:txXfrm>
    </dsp:sp>
    <dsp:sp modelId="{E70DD5D6-268D-4839-86CF-5335F8802F0F}">
      <dsp:nvSpPr>
        <dsp:cNvPr id="0" name=""/>
        <dsp:cNvSpPr/>
      </dsp:nvSpPr>
      <dsp:spPr>
        <a:xfrm>
          <a:off x="82" y="4254715"/>
          <a:ext cx="3343931" cy="71482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77" y="4289610"/>
        <a:ext cx="3274141" cy="645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E46D-00E1-402D-AD60-B1589C370099}">
      <dsp:nvSpPr>
        <dsp:cNvPr id="0" name=""/>
        <dsp:cNvSpPr/>
      </dsp:nvSpPr>
      <dsp:spPr>
        <a:xfrm>
          <a:off x="3310014" y="1086"/>
          <a:ext cx="4917191" cy="6438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формировать доверие родителей и детей к воспитателям группы;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обеспечивать снижение общей тревожности родителей;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помогать родителям выбрать правильную линию поведения с ребёнком 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0014" y="81568"/>
        <a:ext cx="4675746" cy="482890"/>
      </dsp:txXfrm>
    </dsp:sp>
    <dsp:sp modelId="{85CF32C6-5B72-4130-80B7-83F5D6FB82B8}">
      <dsp:nvSpPr>
        <dsp:cNvPr id="0" name=""/>
        <dsp:cNvSpPr/>
      </dsp:nvSpPr>
      <dsp:spPr>
        <a:xfrm>
          <a:off x="0" y="75350"/>
          <a:ext cx="3307621" cy="4272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Комфортная адаптация ребёнка и семьи к детскому саду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55" y="96205"/>
        <a:ext cx="3265911" cy="385509"/>
      </dsp:txXfrm>
    </dsp:sp>
    <dsp:sp modelId="{9424B95D-B9DD-48F7-8E3A-1D49FF33973D}">
      <dsp:nvSpPr>
        <dsp:cNvPr id="0" name=""/>
        <dsp:cNvSpPr/>
      </dsp:nvSpPr>
      <dsp:spPr>
        <a:xfrm>
          <a:off x="3328138" y="687663"/>
          <a:ext cx="4899183" cy="809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синхронизировать режим дня в дошкольной организации и в семье ребёнка, согласовывать режим питания, с тем чтобы сохранить здоровье ребёнка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проводить регулярные профилактические медицинские осмотры детей и формировать рекомендации врачей-специалистов и  педагогов для сохранения и укрепления здоровья детей;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8138" y="788872"/>
        <a:ext cx="4595555" cy="607257"/>
      </dsp:txXfrm>
    </dsp:sp>
    <dsp:sp modelId="{A9A4BA18-3121-4592-8429-76D99BE352D4}">
      <dsp:nvSpPr>
        <dsp:cNvPr id="0" name=""/>
        <dsp:cNvSpPr/>
      </dsp:nvSpPr>
      <dsp:spPr>
        <a:xfrm>
          <a:off x="2278" y="767378"/>
          <a:ext cx="3325859" cy="650245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Формирование здоровья детей, построение индивидуальных программ укрепления здоровья ребёнка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20" y="799120"/>
        <a:ext cx="3262375" cy="586761"/>
      </dsp:txXfrm>
    </dsp:sp>
    <dsp:sp modelId="{5C0E22F0-A2D5-4F7B-A597-89E72C50E026}">
      <dsp:nvSpPr>
        <dsp:cNvPr id="0" name=""/>
        <dsp:cNvSpPr/>
      </dsp:nvSpPr>
      <dsp:spPr>
        <a:xfrm>
          <a:off x="3306982" y="1540060"/>
          <a:ext cx="4921811" cy="5200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рассказывать об образовательной организации и программе её деятельности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проводить анкетирование родителей с целью определения их потребностей в повышении педагогической компетенции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6982" y="1605069"/>
        <a:ext cx="4726784" cy="390053"/>
      </dsp:txXfrm>
    </dsp:sp>
    <dsp:sp modelId="{AE92A19F-45DD-43B8-B031-7920095012FF}">
      <dsp:nvSpPr>
        <dsp:cNvPr id="0" name=""/>
        <dsp:cNvSpPr/>
      </dsp:nvSpPr>
      <dsp:spPr>
        <a:xfrm>
          <a:off x="6441" y="1542511"/>
          <a:ext cx="3306176" cy="51118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Установление контакта с родителями согласования целей и ценностей образовательной деятельности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95" y="1567465"/>
        <a:ext cx="3256268" cy="461273"/>
      </dsp:txXfrm>
    </dsp:sp>
    <dsp:sp modelId="{C49762AE-E40A-4EED-869A-B86CCEC09826}">
      <dsp:nvSpPr>
        <dsp:cNvPr id="0" name=""/>
        <dsp:cNvSpPr/>
      </dsp:nvSpPr>
      <dsp:spPr>
        <a:xfrm>
          <a:off x="3333937" y="2102854"/>
          <a:ext cx="4894361" cy="7509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рассказывать родителям о жизни детей в группе и отвечать на вопросы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создавать информационные стенды (информационные папки)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создавать фотоальбомы, посвящённые детским праздникам, ежедневной работе с детьми, организации прогулок, иных интересных мероприятий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3937" y="2196721"/>
        <a:ext cx="4612761" cy="563199"/>
      </dsp:txXfrm>
    </dsp:sp>
    <dsp:sp modelId="{275BABF0-9D99-4C1F-A6EE-D838E082C910}">
      <dsp:nvSpPr>
        <dsp:cNvPr id="0" name=""/>
        <dsp:cNvSpPr/>
      </dsp:nvSpPr>
      <dsp:spPr>
        <a:xfrm>
          <a:off x="1301" y="2171765"/>
          <a:ext cx="3332636" cy="61311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Обеспечение постоянной содержательной информации о жизни детей в группе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1" y="2201695"/>
        <a:ext cx="3272776" cy="553251"/>
      </dsp:txXfrm>
    </dsp:sp>
    <dsp:sp modelId="{BD14F54F-84A3-4BFE-AAAC-6A13DFC35A63}">
      <dsp:nvSpPr>
        <dsp:cNvPr id="0" name=""/>
        <dsp:cNvSpPr/>
      </dsp:nvSpPr>
      <dsp:spPr>
        <a:xfrm>
          <a:off x="3313269" y="2896509"/>
          <a:ext cx="4913649" cy="7198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проводить родительский лекторий, семинары-практикумы, дискуссионные клубы, круглые столы с обязательным участием специалистов детского сада, психологические тренинги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родительско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-детского общения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3269" y="2986492"/>
        <a:ext cx="4643700" cy="539899"/>
      </dsp:txXfrm>
    </dsp:sp>
    <dsp:sp modelId="{248ED719-2FAB-4D1C-AA34-673C8F9D91A5}">
      <dsp:nvSpPr>
        <dsp:cNvPr id="0" name=""/>
        <dsp:cNvSpPr/>
      </dsp:nvSpPr>
      <dsp:spPr>
        <a:xfrm>
          <a:off x="2681" y="2902407"/>
          <a:ext cx="3310587" cy="70807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Предоставление возможности повысить педагогическую компетентность, узнать больше о возрастных и индивидуальных особенностях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46" y="2936972"/>
        <a:ext cx="3241457" cy="638940"/>
      </dsp:txXfrm>
    </dsp:sp>
    <dsp:sp modelId="{F16D69FD-C156-4C01-9C6E-45A5E3B331B7}">
      <dsp:nvSpPr>
        <dsp:cNvPr id="0" name=""/>
        <dsp:cNvSpPr/>
      </dsp:nvSpPr>
      <dsp:spPr>
        <a:xfrm>
          <a:off x="3406057" y="3659097"/>
          <a:ext cx="4822031" cy="5692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930708"/>
            <a:satOff val="-11494"/>
            <a:lumOff val="-8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930708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обеспечивать условия для привлечения родителей к организации детских праздников, досуга, театральных спектаклей, заседаний «Клубов выходного дня» в качестве активных участников, инициаторов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6057" y="3730257"/>
        <a:ext cx="4608550" cy="426963"/>
      </dsp:txXfrm>
    </dsp:sp>
    <dsp:sp modelId="{630E5E1D-4C72-467B-92C7-9D9CAD2A10A1}">
      <dsp:nvSpPr>
        <dsp:cNvPr id="0" name=""/>
        <dsp:cNvSpPr/>
      </dsp:nvSpPr>
      <dsp:spPr>
        <a:xfrm>
          <a:off x="1510" y="3730129"/>
          <a:ext cx="3404546" cy="427219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Создания ситуаций приятного совместного досуга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65" y="3750984"/>
        <a:ext cx="3362836" cy="385509"/>
      </dsp:txXfrm>
    </dsp:sp>
    <dsp:sp modelId="{3F422C8D-B93C-46A7-8E06-4A89DD2E7EC9}">
      <dsp:nvSpPr>
        <dsp:cNvPr id="0" name=""/>
        <dsp:cNvSpPr/>
      </dsp:nvSpPr>
      <dsp:spPr>
        <a:xfrm>
          <a:off x="3378084" y="4271102"/>
          <a:ext cx="4850963" cy="5089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мастер-классы по прикладному творчеству, декоративно-прикладному искусству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выставки совместного творчества детей и родителей, педагогов дошкольной организации; семейных коллекций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8084" y="4334719"/>
        <a:ext cx="4660111" cy="381704"/>
      </dsp:txXfrm>
    </dsp:sp>
    <dsp:sp modelId="{BEE490AC-6971-4FF1-901D-728893810FEA}">
      <dsp:nvSpPr>
        <dsp:cNvPr id="0" name=""/>
        <dsp:cNvSpPr/>
      </dsp:nvSpPr>
      <dsp:spPr>
        <a:xfrm>
          <a:off x="10690" y="4304430"/>
          <a:ext cx="3377531" cy="42721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Создание условий для реализации творческого потенциала семьи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45" y="4325285"/>
        <a:ext cx="3335821" cy="38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488832" cy="3600399"/>
          </a:xfrm>
        </p:spPr>
        <p:txBody>
          <a:bodyPr>
            <a:noAutofit/>
          </a:bodyPr>
          <a:lstStyle/>
          <a:p>
            <a:r>
              <a:rPr lang="ru-RU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образовательной </a:t>
            </a:r>
            <a:r>
              <a:rPr lang="ru-RU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дошкольного образования МДОУ «Детский сад № 14 комбинированного вида»</a:t>
            </a:r>
            <a:endParaRPr lang="ru-RU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7848872" cy="1512168"/>
          </a:xfrm>
        </p:spPr>
        <p:txBody>
          <a:bodyPr>
            <a:normAutofit/>
          </a:bodyPr>
          <a:lstStyle/>
          <a:p>
            <a:pPr lvl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800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города Шуя Ивановской области</a:t>
            </a:r>
          </a:p>
        </p:txBody>
      </p:sp>
      <p:pic>
        <p:nvPicPr>
          <p:cNvPr id="6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7" y="-57209"/>
            <a:ext cx="2123728" cy="2272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Мои документы\0_4c56c_8ed57fe9_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59228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2204865"/>
            <a:ext cx="72008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155901, город Шуя, Ивановской области,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Вихрева, дом 103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Телефоны: 8(49351)4-19-71, 8(49351)4-19-31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shuyamdou14@mail.ru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:\Мои документы\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909202" cy="17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9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14261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№ 14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разработана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со следующими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нормативными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432048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ООН о правах ребенка</a:t>
            </a: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закон от 29.12.2012  № 273-ФЗ  «Об образовании в Российской Федерации»; </a:t>
            </a: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дошкольного образования (Утвержден приказом Министерства образования и науки Российской Федерации от 17 октября 2013 г. N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1155 с изменениями и дополнениями);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организации и осуществления образовательной деятельности по основным общеобразовательным программам – образовательным программа дошкольного образования» (Приказ Министерства образования и науки РФ от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31 июля 2020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№373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г. Москва);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содержанию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 организации режима работы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9" descr="D:\Мои документы\malchishki_i_devchonki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53064"/>
            <a:ext cx="1368152" cy="14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7" y="-57209"/>
            <a:ext cx="2123728" cy="2272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Мои документы\malenkije_sportsmeny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1224136" cy="14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Мои документы\malenkije_sportsmeny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09" y="1340768"/>
            <a:ext cx="1075660" cy="16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malenkije_sportsmeny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15" y="5003065"/>
            <a:ext cx="975298" cy="15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Мои документы\detishki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964725" cy="14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" y="-22754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14261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дошкольного образования МДОУ № 14 ориентирует на достижение следующих общих ключевых целей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приобщение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условий для формирования ценностного отношения к окружающему миру, становления опыта действий и поступков на основе осмысления ценностей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</p:txBody>
      </p:sp>
    </p:spTree>
    <p:extLst>
      <p:ext uri="{BB962C8B-B14F-4D97-AF65-F5344CB8AC3E}">
        <p14:creationId xmlns:p14="http://schemas.microsoft.com/office/powerpoint/2010/main" val="41922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Мои документы\malchishki_i_devchonki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2971"/>
            <a:ext cx="110403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11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полноценное проживание ребенком всех этапов детства (младенческого, раннего и дошкольного возрастов), обогащение (амплификация) детского развития;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3 (далее вместе - взрослые);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признание ребенка полноценным участником (субъектом) образовательных отношений;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5) поддержка инициативы детей в различных видах деятельности;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6) сотрудничество ДОО с семьей;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7) приобщение детей к социокультурным нормам, традициям семьи, общества и государства;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8) формирование познавательных интересов и познавательных действий ребенка в различных видах деятельности;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120680" cy="10801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достижения целей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дошкольного образования МДОУ № 14 первостепенное значение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81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320480" cy="128215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дошкольного образования МДОУ № 14 направлена на решение следующих задач:</a:t>
            </a:r>
          </a:p>
        </p:txBody>
      </p:sp>
      <p:pic>
        <p:nvPicPr>
          <p:cNvPr id="5" name="Picture 4" descr="D:\Мои документы\1356199794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82"/>
            <a:ext cx="2448272" cy="18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9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охрану </a:t>
            </a:r>
            <a:r>
              <a:rPr lang="ru-RU" sz="1200" dirty="0"/>
              <a:t>и </a:t>
            </a:r>
            <a:r>
              <a:rPr lang="ru-RU" sz="1200" dirty="0" smtClean="0"/>
              <a:t>укрепление </a:t>
            </a:r>
            <a:r>
              <a:rPr lang="ru-RU" sz="1200" dirty="0"/>
              <a:t>физического и психического здоровья детей, в том числе их эмоционального благополучия (реализуется дополнительная парциальная программа по основам безопасности жизнедеятельности); </a:t>
            </a:r>
          </a:p>
          <a:p>
            <a:pPr algn="just"/>
            <a:r>
              <a:rPr lang="ru-RU" sz="1200" dirty="0" smtClean="0"/>
              <a:t>обеспечение </a:t>
            </a:r>
            <a:r>
              <a:rPr lang="ru-RU" sz="1200" dirty="0"/>
              <a:t>равных возможностей для полноценного развития каждого ребёнка в	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 </a:t>
            </a:r>
          </a:p>
          <a:p>
            <a:pPr algn="just"/>
            <a:r>
              <a:rPr lang="ru-RU" sz="1200" dirty="0" smtClean="0"/>
              <a:t>обеспечение </a:t>
            </a:r>
            <a:r>
              <a:rPr lang="ru-RU" sz="1200" dirty="0"/>
              <a:t>преемственности целей, задач и содержания образования, реализуемых в рамках образовательных программ различных </a:t>
            </a:r>
            <a:r>
              <a:rPr lang="ru-RU" sz="1200" dirty="0" smtClean="0"/>
              <a:t>уровней; </a:t>
            </a:r>
            <a:endParaRPr lang="ru-RU" sz="1200" dirty="0"/>
          </a:p>
          <a:p>
            <a:pPr algn="just"/>
            <a:r>
              <a:rPr lang="ru-RU" sz="1200" dirty="0" smtClean="0"/>
              <a:t>создание </a:t>
            </a:r>
            <a:r>
              <a:rPr lang="ru-RU" sz="1200" dirty="0"/>
              <a:t>благоприятных условий развития детей в соответствии с их возрастными и индивидуальными особенностями и склонностями, </a:t>
            </a:r>
            <a:r>
              <a:rPr lang="ru-RU" sz="1200" dirty="0" smtClean="0"/>
              <a:t>развитие </a:t>
            </a:r>
            <a:r>
              <a:rPr lang="ru-RU" sz="1200" dirty="0"/>
              <a:t>способностей и творческого потенциала каждого ребёнка как субъекта отношений с самим собой, другими детьми, взрослыми и миром; </a:t>
            </a:r>
          </a:p>
          <a:p>
            <a:pPr algn="just"/>
            <a:r>
              <a:rPr lang="ru-RU" sz="1200" dirty="0" smtClean="0"/>
              <a:t>объединение </a:t>
            </a:r>
            <a:r>
              <a:rPr lang="ru-RU" sz="1200" dirty="0"/>
              <a:t>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</a:t>
            </a:r>
          </a:p>
          <a:p>
            <a:pPr algn="just"/>
            <a:r>
              <a:rPr lang="ru-RU" sz="1200" dirty="0" smtClean="0"/>
              <a:t>формирование </a:t>
            </a:r>
            <a:r>
              <a:rPr lang="ru-RU" sz="1200" dirty="0"/>
              <a:t>общей культуры личности детей, </a:t>
            </a:r>
            <a:r>
              <a:rPr lang="ru-RU" sz="1200" dirty="0" smtClean="0"/>
              <a:t>развитие </a:t>
            </a:r>
            <a:r>
              <a:rPr lang="ru-RU" sz="1200" dirty="0"/>
              <a:t>их социальных, нравственных, эстетических, интеллектуальных, физических качеств, инициативности, самостоятельности и ответственности ребёнка, </a:t>
            </a:r>
            <a:r>
              <a:rPr lang="ru-RU" sz="1200" dirty="0" smtClean="0"/>
              <a:t>формирование </a:t>
            </a:r>
            <a:r>
              <a:rPr lang="ru-RU" sz="1200" dirty="0"/>
              <a:t>предпосылок учебной деятельности; </a:t>
            </a:r>
          </a:p>
          <a:p>
            <a:pPr algn="just"/>
            <a:r>
              <a:rPr lang="ru-RU" sz="1200" dirty="0" smtClean="0"/>
              <a:t>обеспечение </a:t>
            </a:r>
            <a:r>
              <a:rPr lang="ru-RU" sz="1200" dirty="0"/>
              <a:t>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 и способностей детей; </a:t>
            </a:r>
          </a:p>
          <a:p>
            <a:pPr algn="just"/>
            <a:r>
              <a:rPr lang="ru-RU" sz="1200" dirty="0" smtClean="0"/>
              <a:t>формирование </a:t>
            </a:r>
            <a:r>
              <a:rPr lang="ru-RU" sz="1200" dirty="0"/>
              <a:t>социокультурной среды, соответствующей возрастным, индивидуальным, психологическим и физиологическим особенностям детей; </a:t>
            </a:r>
          </a:p>
          <a:p>
            <a:pPr algn="just"/>
            <a:r>
              <a:rPr lang="ru-RU" sz="1200" dirty="0" smtClean="0"/>
              <a:t>обеспечение </a:t>
            </a:r>
            <a:r>
              <a:rPr lang="ru-RU" sz="1200" dirty="0"/>
              <a:t>психолого-педагогической поддержки семьи и </a:t>
            </a:r>
            <a:r>
              <a:rPr lang="ru-RU" sz="1200" dirty="0" smtClean="0"/>
              <a:t>повышение </a:t>
            </a:r>
            <a:r>
              <a:rPr lang="ru-RU" sz="1200" dirty="0"/>
              <a:t>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5950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056784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endParaRPr lang="ru-RU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1" y="-1650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859850"/>
              </p:ext>
            </p:extLst>
          </p:nvPr>
        </p:nvGraphicFramePr>
        <p:xfrm>
          <a:off x="755576" y="1340768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66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Учеба\Работа\клипарты\clipart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6819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0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МДОУ № 14</a:t>
            </a:r>
            <a:endParaRPr lang="ru-RU" sz="6000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режиме полного дня (12-и часовое пребывание) функционирует 12 групп: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 общеразвивающей направленности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группы компенсирующего назначения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с задержкой психического развития)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 с тяжелыми нарушениями речи, задержкой психического развития,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ограниченными возможностями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здоровья коррекционно – развивающую работу ведут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дефектолог, педагог – психолог, учителя – логопеды.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</a:t>
            </a:r>
            <a:br>
              <a:rPr lang="ru-RU" sz="4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4000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Мои документы\1356199794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06" y="0"/>
            <a:ext cx="269455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914" y="1772816"/>
            <a:ext cx="813690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взаимодействия с семьёй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сделать родителей активными участниками образовательного процесса, оказав им помощь в реализации ответственности за воспитание и обучение детей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Задачи МДОУ № 14 по взаимодействию с семьёй: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постоянно изучать запросы и потребности в дошкольном образовании семей, находящихся в сфере деятельности дошкольной образовательной организации ;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повышать психологическую компетентность родителей. Учить родителей общаться с детьми в формах, адекватных их возрасту;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нетравмирующим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приёмам управления поведением детей;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убеждать родителей в необходимости соблюдения единого с организацией режима дня для ребёнка дошкольного возраста;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учить родителей разнообразным формам организации досуга с детьми в семье;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создавать ситуации приятного совместного досуга детей и родителей в дошкольной образовательной организации; условия для доверительного, неформального общения педагогов с родителями;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помогать родителям правильно выбрать школу для ребёнка в соответствии с его индивидуальными возможностями и способностями;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постоянно вести работу по профилактике нарушений и по защите прав и достоинства ребёнка в дошкольной организации и в семье.</a:t>
            </a:r>
          </a:p>
        </p:txBody>
      </p:sp>
      <p:pic>
        <p:nvPicPr>
          <p:cNvPr id="7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" y="-32954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153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8780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взаимодействия и сотрудничества с родителями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-2"/>
            <a:ext cx="1943750" cy="19650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993915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048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928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образовательной программы  дошкольного образования МДОУ «Детский сад № 14 комбинированного вида»</vt:lpstr>
      <vt:lpstr>Образовательная программа  МДОУ № 14 разработана в соответствии со следующими нормативными документами</vt:lpstr>
      <vt:lpstr>Образовательная программа дошкольного образования МДОУ № 14 ориентирует на достижение следующих общих ключевых целей</vt:lpstr>
      <vt:lpstr>Для достижения целей   Образовательной программы дошкольного образования МДОУ № 14 первостепенное значение имеют:</vt:lpstr>
      <vt:lpstr>Основная общеобразовательная программа дошкольного образования МДОУ № 14 направлена на решение следующих задач:</vt:lpstr>
      <vt:lpstr>Образовательные области</vt:lpstr>
      <vt:lpstr>В МДОУ № 14</vt:lpstr>
      <vt:lpstr>Взаимодействие  с родителями</vt:lpstr>
      <vt:lpstr>Направления взаимодействия и сотрудничества с родителями</vt:lpstr>
      <vt:lpstr>Контактная информация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77</cp:revision>
  <dcterms:created xsi:type="dcterms:W3CDTF">2013-01-06T18:32:13Z</dcterms:created>
  <dcterms:modified xsi:type="dcterms:W3CDTF">2023-07-31T06:39:05Z</dcterms:modified>
</cp:coreProperties>
</file>