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9" r:id="rId4"/>
    <p:sldId id="260" r:id="rId5"/>
    <p:sldId id="261" r:id="rId6"/>
    <p:sldId id="262" r:id="rId7"/>
    <p:sldId id="263" r:id="rId8"/>
    <p:sldId id="273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59" autoAdjust="0"/>
    <p:restoredTop sz="94660"/>
  </p:normalViewPr>
  <p:slideViewPr>
    <p:cSldViewPr>
      <p:cViewPr varScale="1">
        <p:scale>
          <a:sx n="98" d="100"/>
          <a:sy n="98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CCB1B-E04C-4C08-B405-2406F8FE75D4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6B4235-F2F2-4D23-B51C-26CA3F04236A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условий для дошкольного образования, определяемых общими и особыми потребностями обучающегося раннего и дошкольного возраста с ОВЗ, индивидуальными особенностями его развития и состояния здоровья.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38420C9-CFC1-466E-8481-0A993A5FB694}" type="parTrans" cxnId="{E4B7BA12-2A65-4952-8172-C7F607870848}">
      <dgm:prSet/>
      <dgm:spPr/>
      <dgm:t>
        <a:bodyPr/>
        <a:lstStyle/>
        <a:p>
          <a:endParaRPr lang="ru-RU"/>
        </a:p>
      </dgm:t>
    </dgm:pt>
    <dgm:pt modelId="{5D1DFEB1-5189-4F7E-84A9-8A65D1E2589D}" type="sibTrans" cxnId="{E4B7BA12-2A65-4952-8172-C7F607870848}">
      <dgm:prSet/>
      <dgm:spPr/>
      <dgm:t>
        <a:bodyPr/>
        <a:lstStyle/>
        <a:p>
          <a:endParaRPr lang="ru-RU"/>
        </a:p>
      </dgm:t>
    </dgm:pt>
    <dgm:pt modelId="{837EB5AA-65B1-47AA-8E8A-7284B467816E}" type="pres">
      <dgm:prSet presAssocID="{3A0CCB1B-E04C-4C08-B405-2406F8FE75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FA4FA0-D6CF-4E28-AC8E-4815905B3F56}" type="pres">
      <dgm:prSet presAssocID="{2A6B4235-F2F2-4D23-B51C-26CA3F04236A}" presName="Name5" presStyleLbl="vennNode1" presStyleIdx="0" presStyleCnt="1" custScaleX="67430" custScaleY="43590" custLinFactNeighborX="1698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F3B31-D5D3-4213-9DA1-235BEAE34EBC}" type="presOf" srcId="{2A6B4235-F2F2-4D23-B51C-26CA3F04236A}" destId="{69FA4FA0-D6CF-4E28-AC8E-4815905B3F56}" srcOrd="0" destOrd="0" presId="urn:microsoft.com/office/officeart/2005/8/layout/venn3"/>
    <dgm:cxn modelId="{E4B7BA12-2A65-4952-8172-C7F607870848}" srcId="{3A0CCB1B-E04C-4C08-B405-2406F8FE75D4}" destId="{2A6B4235-F2F2-4D23-B51C-26CA3F04236A}" srcOrd="0" destOrd="0" parTransId="{638420C9-CFC1-466E-8481-0A993A5FB694}" sibTransId="{5D1DFEB1-5189-4F7E-84A9-8A65D1E2589D}"/>
    <dgm:cxn modelId="{BBB71008-D9DD-4357-8546-2B5975300182}" type="presOf" srcId="{3A0CCB1B-E04C-4C08-B405-2406F8FE75D4}" destId="{837EB5AA-65B1-47AA-8E8A-7284B467816E}" srcOrd="0" destOrd="0" presId="urn:microsoft.com/office/officeart/2005/8/layout/venn3"/>
    <dgm:cxn modelId="{BCAF71BE-F7EE-46C9-AFD3-1FFDF1414655}" type="presParOf" srcId="{837EB5AA-65B1-47AA-8E8A-7284B467816E}" destId="{69FA4FA0-D6CF-4E28-AC8E-4815905B3F56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A4FA0-D6CF-4E28-AC8E-4815905B3F56}">
      <dsp:nvSpPr>
        <dsp:cNvPr id="0" name=""/>
        <dsp:cNvSpPr/>
      </dsp:nvSpPr>
      <dsp:spPr>
        <a:xfrm>
          <a:off x="1561547" y="431006"/>
          <a:ext cx="5839389" cy="377486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76585" tIns="30480" rIns="47658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условий для дошкольного образования, определяемых общими и особыми потребностями обучающегося раннего и дошкольного возраста с ОВЗ, индивидуальными особенностями его развития и состояния здоровья.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6706" y="983822"/>
        <a:ext cx="4129071" cy="266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00BB320-0212-4948-897E-D3770E6D1D9A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488832" cy="3600399"/>
          </a:xfrm>
        </p:spPr>
        <p:txBody>
          <a:bodyPr>
            <a:noAutofit/>
          </a:bodyPr>
          <a:lstStyle/>
          <a:p>
            <a:r>
              <a:rPr lang="ru-RU" sz="2800" i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резентация </a:t>
            </a:r>
            <a:b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Адаптированной </a:t>
            </a: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дошкольного образования </a:t>
            </a:r>
            <a:b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 14 </a:t>
            </a:r>
            <a:b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r>
              <a:rPr lang="ru-RU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7848872" cy="1512168"/>
          </a:xfrm>
        </p:spPr>
        <p:txBody>
          <a:bodyPr>
            <a:normAutofit/>
          </a:bodyPr>
          <a:lstStyle/>
          <a:p>
            <a:pPr lvl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800" i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города Шуя Ивановской области</a:t>
            </a:r>
          </a:p>
        </p:txBody>
      </p:sp>
      <p:pic>
        <p:nvPicPr>
          <p:cNvPr id="6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7" y="-57209"/>
            <a:ext cx="2123728" cy="2272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14261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№ 14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разработана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со следующими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нормативными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432048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ООН о правах ребенка</a:t>
            </a: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закон от 29.12.2012  № 273-ФЗ  «Об образовании в Российской Федерации»; </a:t>
            </a: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дошкольного образования (Утвержден приказом Министерства образования и науки Российской Федерации от 17 октября 2013 г. N 1155);</a:t>
            </a: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организации и осуществления образовательной деятельности по основным общеобразовательным программам – образовательным программа дошкольного образования» (Приказ Министерства образования и науки РФ от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31 июля 2020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№373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г. Москва);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Федеральная адаптированная образовательная программа дошкольного образования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содержанию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 организации режима работы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9" descr="D:\Мои документы\malchishki_i_devchonki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53064"/>
            <a:ext cx="1368152" cy="14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7" y="-57209"/>
            <a:ext cx="2123728" cy="2272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Мои документы\malenkije_sportsmeny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1224136" cy="147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Мои документы\malenkije_sportsmeny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09" y="1340768"/>
            <a:ext cx="1075660" cy="16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malenkije_sportsmeny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15" y="5003065"/>
            <a:ext cx="975298" cy="15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Мои документы\detishki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964725" cy="146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" y="-22754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567711"/>
              </p:ext>
            </p:extLst>
          </p:nvPr>
        </p:nvGraphicFramePr>
        <p:xfrm>
          <a:off x="18406" y="1484784"/>
          <a:ext cx="866839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14261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дошкольного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14 ориентирует на достижение следующих общих ключевых целей</a:t>
            </a:r>
          </a:p>
        </p:txBody>
      </p:sp>
    </p:spTree>
    <p:extLst>
      <p:ext uri="{BB962C8B-B14F-4D97-AF65-F5344CB8AC3E}">
        <p14:creationId xmlns:p14="http://schemas.microsoft.com/office/powerpoint/2010/main" val="41922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Мои документы\malchishki_i_devchonki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2971"/>
            <a:ext cx="110403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11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7"/>
            <a:ext cx="8291264" cy="3888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коррекция недостатков психофизического развития обучающихся с ОВЗ;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обучающихся с ОВЗ, в том числе их эмоционального благополучия;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ОВЗ как субъекта отношений с педагогическим работником, родителями (законными представителями), другими детьми;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общей культуры личности обучающихся с ОВЗ,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социокультурной среды, соответствующей психофизическим и индивидуальным особенностям развития обучающихся с ОВЗ;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(абилитации), охраны и укрепления здоровья обучающихся с ОВЗ;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дошкольного и начального общего образования.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120680" cy="108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81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Учеба\Работа\клипарты\clipart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6819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0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464496" cy="1143000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МДОУ № 14</a:t>
            </a:r>
            <a:endParaRPr lang="ru-RU" sz="6000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режиме полного дня (12-и часовое пребывание) функционирует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компенсирующей направленности для детей с ТНР (ОНР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ЗПР.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 с тяжелыми нарушениями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задержкой психического развития коррекционно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развивающую работу ведут педагог – психолог, учителя – логопеды, воспитатели, музыкальный руководитель, инструктор по физической культуре.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40760" cy="1143000"/>
          </a:xfrm>
        </p:spPr>
        <p:txBody>
          <a:bodyPr>
            <a:noAutofit/>
          </a:bodyPr>
          <a:lstStyle/>
          <a:p>
            <a:r>
              <a:rPr lang="ru-RU" sz="1800" i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направлений для части, формируемой участниками образовательного процесса , соответствует потребностям и интересам детей и их семей, а также возможностям педагогического коллектива.</a:t>
            </a:r>
          </a:p>
        </p:txBody>
      </p:sp>
      <p:pic>
        <p:nvPicPr>
          <p:cNvPr id="4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3" y="-1650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722330"/>
              </p:ext>
            </p:extLst>
          </p:nvPr>
        </p:nvGraphicFramePr>
        <p:xfrm>
          <a:off x="611560" y="1628800"/>
          <a:ext cx="7992888" cy="41044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38143"/>
                <a:gridCol w="2983689"/>
                <a:gridCol w="2171056"/>
              </a:tblGrid>
              <a:tr h="2223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Нищева Н.В. Программа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коррекционно-развивающей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работы в логопедической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детского сада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ОНР. Санкт-Петербург,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Детство-ПРЕСС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 г.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Программе представлены комплексы упражнений, направленные на развитие моторики, развитие речи (словообразование, фонематическое восприятие, грамматический строй речи)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Речевое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18813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Программа «Ладушки»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И.М.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Каплунова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И.А. 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Новоскольцева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Художественно-эстетическое     развитие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2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</a:t>
            </a:r>
            <a:br>
              <a:rPr lang="ru-RU" sz="4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4000" i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Мои документы\1356199794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06" y="0"/>
            <a:ext cx="269455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914" y="1772816"/>
            <a:ext cx="813690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взаимодействия с семьёй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сделать родителей активными участниками образовательного процесса, оказав им помощь в реализации ответственности за воспитание и обучение детей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Задачи МДОУ № 14 по взаимодействию с семьёй: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постоянно изучать запросы и потребности в дошкольном образовании семей, находящихся в сфере деятельности дошкольной образовательной организации ;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повышать психологическую компетентность родителей. Учить родителей общаться с детьми в формах, адекватных их возрасту;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нетравмирующим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приёмам управления поведением детей;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убеждать родителей в необходимости соблюдения единого с организацией режима дня для ребёнка дошкольного возраста;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учить родителей разнообразным формам организации досуга с детьми в семье;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создавать ситуации приятного совместного досуга детей и родителей в дошкольной образовательной организации; условия для доверительного, неформального общения педагогов с родителями;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помогать родителям правильно выбрать школу для ребёнка в соответствии с его индивидуальными возможностями и способностями; 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	постоянно вести работу по профилактике нарушений и по защите прав и достоинства ребёнка в дошкольной организации и в семье.</a:t>
            </a:r>
          </a:p>
        </p:txBody>
      </p:sp>
      <p:pic>
        <p:nvPicPr>
          <p:cNvPr id="7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" y="-32954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153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8780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Мои документы\0_4c56c_8ed57fe9_L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259228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5616" y="2204865"/>
            <a:ext cx="72008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155901, город Шуя, Ивановской области,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Вихрева, дом 103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Телефоны: 8(49351)4-19-71, 8(49351)4-19-31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shuyamdou14@mail.ru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:\Мои документы\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909202" cy="17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Пользователь\Рабочий стол\колокольч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9"/>
            <a:ext cx="1919858" cy="2054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546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 Адаптированной  образовательной программы  дошкольного образования  МДОУ «Детский сад № 14  комбинированного вида»</vt:lpstr>
      <vt:lpstr>Адаптированная образовательная программа дошкольного образования  МДОУ № 14 разработана в соответствии со следующими нормативными документами</vt:lpstr>
      <vt:lpstr>Адаптированная образовательная программа дошкольного образования МДОУ № 14 ориентирует на достижение следующих общих ключевых целей</vt:lpstr>
      <vt:lpstr>Задачи Программы:</vt:lpstr>
      <vt:lpstr>В МДОУ № 14</vt:lpstr>
      <vt:lpstr>Выбор направлений для части, формируемой участниками образовательного процесса , соответствует потребностям и интересам детей и их семей, а также возможностям педагогического коллектива.</vt:lpstr>
      <vt:lpstr>Взаимодействие  с родителями</vt:lpstr>
      <vt:lpstr>Контактная информация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81</cp:revision>
  <cp:lastPrinted>2023-08-24T06:04:51Z</cp:lastPrinted>
  <dcterms:created xsi:type="dcterms:W3CDTF">2013-01-06T18:32:13Z</dcterms:created>
  <dcterms:modified xsi:type="dcterms:W3CDTF">2023-08-24T06:20:41Z</dcterms:modified>
</cp:coreProperties>
</file>